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sldIdLst>
    <p:sldId id="2147480802" r:id="rId5"/>
    <p:sldId id="2147480952" r:id="rId6"/>
    <p:sldId id="2147480958" r:id="rId7"/>
    <p:sldId id="2147480961" r:id="rId8"/>
    <p:sldId id="2147480960" r:id="rId9"/>
    <p:sldId id="2147480959" r:id="rId10"/>
    <p:sldId id="2147480957" r:id="rId11"/>
    <p:sldId id="2147480956" r:id="rId12"/>
    <p:sldId id="2147480962" r:id="rId13"/>
    <p:sldId id="2147480955" r:id="rId14"/>
    <p:sldId id="2147480963" r:id="rId15"/>
    <p:sldId id="2147480954" r:id="rId16"/>
    <p:sldId id="2147480967" r:id="rId17"/>
    <p:sldId id="2147480953" r:id="rId18"/>
  </p:sldIdLst>
  <p:sldSz cx="12192000" cy="6858000"/>
  <p:notesSz cx="9296400" cy="7010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pos="4452" userDrawn="1">
          <p15:clr>
            <a:srgbClr val="A4A3A4"/>
          </p15:clr>
        </p15:guide>
        <p15:guide id="3" pos="68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14061B-8F71-A3CC-2784-21D8178A8D05}" name="Padelli Riccardo" initials="RP" userId="S::rpadelli@invitalia.it::523745d3-f046-4029-a3c5-93c4a5b66e1b" providerId="AD"/>
  <p188:author id="{0C82AD28-FEB3-1C42-498C-9D3F4BC13D9D}" name="Amico Gianluca" initials="AG" userId="S::gamico@invitalia.it::d60a7edd-d5f0-4b47-a9d4-8acfd3fa4daa" providerId="AD"/>
  <p188:author id="{B0491D63-A138-1222-2373-716D68B4F85B}" name="Carbonara Giorgio" initials="CG" userId="S::gcarbonara@invitalia.it::bae8dc81-1f59-4200-a273-f19ed41a1e5e" providerId="AD"/>
  <p188:author id="{6B6B906A-D923-94AD-8001-DC8F83EBF490}" name="Sforazzini Giulia" initials="GS" userId="S::gsforazzini@invitalia.it::61dcef83-65a4-4d21-9bb0-9d3b5ed7f03b" providerId="AD"/>
  <p188:author id="{2F706A8D-0418-0574-0416-21CCCC2FC287}" name="Spadone Flaminia" initials="SF" userId="S::fspadone@invitalia.it::ead3542e-29d0-4b6d-b1a3-06687dd5854a" providerId="AD"/>
  <p188:author id="{2FF567A9-8E29-E203-ED92-9BC35EB7E38D}" name="Vitali Viola Adriana" initials="VA" userId="S::vvitali@invitalia.it::ede7e577-8c68-4205-b1db-45c6344d3074" providerId="AD"/>
  <p188:author id="{11B6D1CA-69B7-566F-CD7F-532EB0E597C6}" name="Laudando Enzo" initials="LE" userId="S::elaudando@invitalia.it::a515fc61-cc5c-45c4-965d-6125efb68044" providerId="AD"/>
  <p188:author id="{7E4A77D8-9A3B-998E-BDE8-F65442297DDA}" name="Serra Federica" initials="SF" userId="S::fserra@invitalia.it::009e81da-8dd5-4770-aaf9-e112058e0612" providerId="AD"/>
  <p188:author id="{6029F5F0-B70C-54EA-ABAE-6ACA9614FD73}" name="Azzali Gaia" initials="AG" userId="S::gazzali@invitalia.it::343f4ffe-c1d4-4b20-abe6-b214fd9510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82C"/>
    <a:srgbClr val="A8C830"/>
    <a:srgbClr val="957BB6"/>
    <a:srgbClr val="EF7598"/>
    <a:srgbClr val="22376E"/>
    <a:srgbClr val="F28D2C"/>
    <a:srgbClr val="007C57"/>
    <a:srgbClr val="00B5DE"/>
    <a:srgbClr val="000000"/>
    <a:srgbClr val="93D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4B5F36-85BC-4498-BA65-FBFD3F5262F9}" v="20" dt="2026-01-22T15:14:19.9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422"/>
  </p:normalViewPr>
  <p:slideViewPr>
    <p:cSldViewPr snapToGrid="0" showGuides="1">
      <p:cViewPr varScale="1">
        <p:scale>
          <a:sx n="59" d="100"/>
          <a:sy n="59" d="100"/>
        </p:scale>
        <p:origin x="984" y="52"/>
      </p:cViewPr>
      <p:guideLst>
        <p:guide orient="horz" pos="1094"/>
        <p:guide pos="4452"/>
        <p:guide pos="6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notti Giulia" userId="bef6016b-383c-4684-8be6-c8d6b26db731" providerId="ADAL" clId="{9AF26951-3A41-4A25-B76A-D764FD49A906}"/>
    <pc:docChg chg="undo custSel addSld delSld modSld sldOrd">
      <pc:chgData name="Zanotti Giulia" userId="bef6016b-383c-4684-8be6-c8d6b26db731" providerId="ADAL" clId="{9AF26951-3A41-4A25-B76A-D764FD49A906}" dt="2026-01-22T15:23:49.728" v="447" actId="1076"/>
      <pc:docMkLst>
        <pc:docMk/>
      </pc:docMkLst>
      <pc:sldChg chg="modSp mod">
        <pc:chgData name="Zanotti Giulia" userId="bef6016b-383c-4684-8be6-c8d6b26db731" providerId="ADAL" clId="{9AF26951-3A41-4A25-B76A-D764FD49A906}" dt="2026-01-22T10:45:55.504" v="47" actId="1076"/>
        <pc:sldMkLst>
          <pc:docMk/>
          <pc:sldMk cId="1750495856" sldId="2147480802"/>
        </pc:sldMkLst>
        <pc:spChg chg="mod">
          <ac:chgData name="Zanotti Giulia" userId="bef6016b-383c-4684-8be6-c8d6b26db731" providerId="ADAL" clId="{9AF26951-3A41-4A25-B76A-D764FD49A906}" dt="2026-01-22T10:45:55.504" v="47" actId="1076"/>
          <ac:spMkLst>
            <pc:docMk/>
            <pc:sldMk cId="1750495856" sldId="2147480802"/>
            <ac:spMk id="4" creationId="{523BE687-04E0-7065-90D7-7AA56396DB17}"/>
          </ac:spMkLst>
        </pc:spChg>
      </pc:sldChg>
      <pc:sldChg chg="addSp delSp modSp mod">
        <pc:chgData name="Zanotti Giulia" userId="bef6016b-383c-4684-8be6-c8d6b26db731" providerId="ADAL" clId="{9AF26951-3A41-4A25-B76A-D764FD49A906}" dt="2026-01-22T10:49:53.733" v="144" actId="20577"/>
        <pc:sldMkLst>
          <pc:docMk/>
          <pc:sldMk cId="1357153033" sldId="2147480952"/>
        </pc:sldMkLst>
        <pc:spChg chg="mod">
          <ac:chgData name="Zanotti Giulia" userId="bef6016b-383c-4684-8be6-c8d6b26db731" providerId="ADAL" clId="{9AF26951-3A41-4A25-B76A-D764FD49A906}" dt="2026-01-22T10:49:23.996" v="96" actId="313"/>
          <ac:spMkLst>
            <pc:docMk/>
            <pc:sldMk cId="1357153033" sldId="2147480952"/>
            <ac:spMk id="2" creationId="{08D74D88-C125-E744-2B18-3C0A8F26B093}"/>
          </ac:spMkLst>
        </pc:spChg>
        <pc:spChg chg="del">
          <ac:chgData name="Zanotti Giulia" userId="bef6016b-383c-4684-8be6-c8d6b26db731" providerId="ADAL" clId="{9AF26951-3A41-4A25-B76A-D764FD49A906}" dt="2026-01-22T10:45:08.196" v="1" actId="478"/>
          <ac:spMkLst>
            <pc:docMk/>
            <pc:sldMk cId="1357153033" sldId="2147480952"/>
            <ac:spMk id="3" creationId="{73D3A416-E460-17CA-A1D2-0F4BF9C0E414}"/>
          </ac:spMkLst>
        </pc:spChg>
        <pc:spChg chg="add mod">
          <ac:chgData name="Zanotti Giulia" userId="bef6016b-383c-4684-8be6-c8d6b26db731" providerId="ADAL" clId="{9AF26951-3A41-4A25-B76A-D764FD49A906}" dt="2026-01-22T10:49:53.733" v="144" actId="20577"/>
          <ac:spMkLst>
            <pc:docMk/>
            <pc:sldMk cId="1357153033" sldId="2147480952"/>
            <ac:spMk id="7" creationId="{AE82B7DA-CB28-F75A-9415-B79C797033F6}"/>
          </ac:spMkLst>
        </pc:spChg>
        <pc:picChg chg="del">
          <ac:chgData name="Zanotti Giulia" userId="bef6016b-383c-4684-8be6-c8d6b26db731" providerId="ADAL" clId="{9AF26951-3A41-4A25-B76A-D764FD49A906}" dt="2026-01-22T10:45:05.006" v="0" actId="478"/>
          <ac:picMkLst>
            <pc:docMk/>
            <pc:sldMk cId="1357153033" sldId="2147480952"/>
            <ac:picMk id="5" creationId="{C6A5F946-44CD-7131-94D5-5C8353B51293}"/>
          </ac:picMkLst>
        </pc:picChg>
      </pc:sldChg>
      <pc:sldChg chg="delSp modSp mod">
        <pc:chgData name="Zanotti Giulia" userId="bef6016b-383c-4684-8be6-c8d6b26db731" providerId="ADAL" clId="{9AF26951-3A41-4A25-B76A-D764FD49A906}" dt="2026-01-22T15:23:49.728" v="447" actId="1076"/>
        <pc:sldMkLst>
          <pc:docMk/>
          <pc:sldMk cId="3712004102" sldId="2147480953"/>
        </pc:sldMkLst>
        <pc:spChg chg="del mod">
          <ac:chgData name="Zanotti Giulia" userId="bef6016b-383c-4684-8be6-c8d6b26db731" providerId="ADAL" clId="{9AF26951-3A41-4A25-B76A-D764FD49A906}" dt="2026-01-22T15:23:46.661" v="446" actId="478"/>
          <ac:spMkLst>
            <pc:docMk/>
            <pc:sldMk cId="3712004102" sldId="2147480953"/>
            <ac:spMk id="2" creationId="{A494A154-7965-C898-A348-BB37172A7CA9}"/>
          </ac:spMkLst>
        </pc:spChg>
        <pc:picChg chg="mod">
          <ac:chgData name="Zanotti Giulia" userId="bef6016b-383c-4684-8be6-c8d6b26db731" providerId="ADAL" clId="{9AF26951-3A41-4A25-B76A-D764FD49A906}" dt="2026-01-22T15:23:49.728" v="447" actId="1076"/>
          <ac:picMkLst>
            <pc:docMk/>
            <pc:sldMk cId="3712004102" sldId="2147480953"/>
            <ac:picMk id="5" creationId="{E09EF266-7A52-5ACF-B38C-FFAA89FEF668}"/>
          </ac:picMkLst>
        </pc:picChg>
      </pc:sldChg>
      <pc:sldChg chg="addSp delSp modSp add mod">
        <pc:chgData name="Zanotti Giulia" userId="bef6016b-383c-4684-8be6-c8d6b26db731" providerId="ADAL" clId="{9AF26951-3A41-4A25-B76A-D764FD49A906}" dt="2026-01-22T15:12:38.996" v="312" actId="14100"/>
        <pc:sldMkLst>
          <pc:docMk/>
          <pc:sldMk cId="3464828515" sldId="2147480954"/>
        </pc:sldMkLst>
        <pc:spChg chg="mod">
          <ac:chgData name="Zanotti Giulia" userId="bef6016b-383c-4684-8be6-c8d6b26db731" providerId="ADAL" clId="{9AF26951-3A41-4A25-B76A-D764FD49A906}" dt="2026-01-22T15:12:38.996" v="312" actId="14100"/>
          <ac:spMkLst>
            <pc:docMk/>
            <pc:sldMk cId="3464828515" sldId="2147480954"/>
            <ac:spMk id="2" creationId="{16F41039-80FA-776F-63B2-597AEEA05383}"/>
          </ac:spMkLst>
        </pc:spChg>
        <pc:spChg chg="add mod">
          <ac:chgData name="Zanotti Giulia" userId="bef6016b-383c-4684-8be6-c8d6b26db731" providerId="ADAL" clId="{9AF26951-3A41-4A25-B76A-D764FD49A906}" dt="2026-01-22T15:11:54.254" v="291" actId="255"/>
          <ac:spMkLst>
            <pc:docMk/>
            <pc:sldMk cId="3464828515" sldId="2147480954"/>
            <ac:spMk id="3" creationId="{52EA2B3B-9BA9-42A8-7BD2-F39A12A2C22D}"/>
          </ac:spMkLst>
        </pc:spChg>
        <pc:spChg chg="del">
          <ac:chgData name="Zanotti Giulia" userId="bef6016b-383c-4684-8be6-c8d6b26db731" providerId="ADAL" clId="{9AF26951-3A41-4A25-B76A-D764FD49A906}" dt="2026-01-22T15:11:48.598" v="290"/>
          <ac:spMkLst>
            <pc:docMk/>
            <pc:sldMk cId="3464828515" sldId="2147480954"/>
            <ac:spMk id="7" creationId="{4DE3FFF0-212A-373D-A551-A06CEFD287D6}"/>
          </ac:spMkLst>
        </pc:spChg>
      </pc:sldChg>
      <pc:sldChg chg="addSp delSp modSp add mod">
        <pc:chgData name="Zanotti Giulia" userId="bef6016b-383c-4684-8be6-c8d6b26db731" providerId="ADAL" clId="{9AF26951-3A41-4A25-B76A-D764FD49A906}" dt="2026-01-22T15:10:39.096" v="252" actId="255"/>
        <pc:sldMkLst>
          <pc:docMk/>
          <pc:sldMk cId="1285400438" sldId="2147480955"/>
        </pc:sldMkLst>
        <pc:spChg chg="mod">
          <ac:chgData name="Zanotti Giulia" userId="bef6016b-383c-4684-8be6-c8d6b26db731" providerId="ADAL" clId="{9AF26951-3A41-4A25-B76A-D764FD49A906}" dt="2026-01-22T15:10:34.356" v="251" actId="20577"/>
          <ac:spMkLst>
            <pc:docMk/>
            <pc:sldMk cId="1285400438" sldId="2147480955"/>
            <ac:spMk id="2" creationId="{34B653FF-43D3-56C9-BE2B-1421DCB6ECA0}"/>
          </ac:spMkLst>
        </pc:spChg>
        <pc:spChg chg="add mod">
          <ac:chgData name="Zanotti Giulia" userId="bef6016b-383c-4684-8be6-c8d6b26db731" providerId="ADAL" clId="{9AF26951-3A41-4A25-B76A-D764FD49A906}" dt="2026-01-22T15:10:39.096" v="252" actId="255"/>
          <ac:spMkLst>
            <pc:docMk/>
            <pc:sldMk cId="1285400438" sldId="2147480955"/>
            <ac:spMk id="3" creationId="{3A868362-090B-B732-53FA-BB38FD4B9793}"/>
          </ac:spMkLst>
        </pc:spChg>
        <pc:spChg chg="del">
          <ac:chgData name="Zanotti Giulia" userId="bef6016b-383c-4684-8be6-c8d6b26db731" providerId="ADAL" clId="{9AF26951-3A41-4A25-B76A-D764FD49A906}" dt="2026-01-22T15:10:22.803" v="225"/>
          <ac:spMkLst>
            <pc:docMk/>
            <pc:sldMk cId="1285400438" sldId="2147480955"/>
            <ac:spMk id="7" creationId="{AC792D7C-F746-006B-69BB-7BED1DF14615}"/>
          </ac:spMkLst>
        </pc:spChg>
      </pc:sldChg>
      <pc:sldChg chg="addSp delSp modSp add mod">
        <pc:chgData name="Zanotti Giulia" userId="bef6016b-383c-4684-8be6-c8d6b26db731" providerId="ADAL" clId="{9AF26951-3A41-4A25-B76A-D764FD49A906}" dt="2026-01-22T15:19:17.009" v="376" actId="20577"/>
        <pc:sldMkLst>
          <pc:docMk/>
          <pc:sldMk cId="2427129256" sldId="2147480956"/>
        </pc:sldMkLst>
        <pc:spChg chg="mod">
          <ac:chgData name="Zanotti Giulia" userId="bef6016b-383c-4684-8be6-c8d6b26db731" providerId="ADAL" clId="{9AF26951-3A41-4A25-B76A-D764FD49A906}" dt="2026-01-22T15:19:17.009" v="376" actId="20577"/>
          <ac:spMkLst>
            <pc:docMk/>
            <pc:sldMk cId="2427129256" sldId="2147480956"/>
            <ac:spMk id="2" creationId="{819ABD65-606E-2774-522F-E4E522581F85}"/>
          </ac:spMkLst>
        </pc:spChg>
        <pc:spChg chg="add mod">
          <ac:chgData name="Zanotti Giulia" userId="bef6016b-383c-4684-8be6-c8d6b26db731" providerId="ADAL" clId="{9AF26951-3A41-4A25-B76A-D764FD49A906}" dt="2026-01-22T15:09:30.042" v="219" actId="255"/>
          <ac:spMkLst>
            <pc:docMk/>
            <pc:sldMk cId="2427129256" sldId="2147480956"/>
            <ac:spMk id="3" creationId="{482AAD03-9CEF-C5EC-EEBE-49458186D053}"/>
          </ac:spMkLst>
        </pc:spChg>
        <pc:spChg chg="del">
          <ac:chgData name="Zanotti Giulia" userId="bef6016b-383c-4684-8be6-c8d6b26db731" providerId="ADAL" clId="{9AF26951-3A41-4A25-B76A-D764FD49A906}" dt="2026-01-22T15:09:17.700" v="208"/>
          <ac:spMkLst>
            <pc:docMk/>
            <pc:sldMk cId="2427129256" sldId="2147480956"/>
            <ac:spMk id="7" creationId="{A713C6B8-12E4-94B6-C978-0441F40F4430}"/>
          </ac:spMkLst>
        </pc:spChg>
      </pc:sldChg>
      <pc:sldChg chg="addSp delSp modSp add mod">
        <pc:chgData name="Zanotti Giulia" userId="bef6016b-383c-4684-8be6-c8d6b26db731" providerId="ADAL" clId="{9AF26951-3A41-4A25-B76A-D764FD49A906}" dt="2026-01-22T15:08:40.658" v="204" actId="255"/>
        <pc:sldMkLst>
          <pc:docMk/>
          <pc:sldMk cId="337596655" sldId="2147480957"/>
        </pc:sldMkLst>
        <pc:spChg chg="mod">
          <ac:chgData name="Zanotti Giulia" userId="bef6016b-383c-4684-8be6-c8d6b26db731" providerId="ADAL" clId="{9AF26951-3A41-4A25-B76A-D764FD49A906}" dt="2026-01-22T15:08:12.400" v="198" actId="20577"/>
          <ac:spMkLst>
            <pc:docMk/>
            <pc:sldMk cId="337596655" sldId="2147480957"/>
            <ac:spMk id="2" creationId="{DC7F6350-15A0-9B9E-6050-4F67F2C1DA00}"/>
          </ac:spMkLst>
        </pc:spChg>
        <pc:spChg chg="add mod">
          <ac:chgData name="Zanotti Giulia" userId="bef6016b-383c-4684-8be6-c8d6b26db731" providerId="ADAL" clId="{9AF26951-3A41-4A25-B76A-D764FD49A906}" dt="2026-01-22T15:08:40.658" v="204" actId="255"/>
          <ac:spMkLst>
            <pc:docMk/>
            <pc:sldMk cId="337596655" sldId="2147480957"/>
            <ac:spMk id="3" creationId="{74F2D8EB-381D-AB0E-C336-D6C0195B07BF}"/>
          </ac:spMkLst>
        </pc:spChg>
        <pc:spChg chg="del">
          <ac:chgData name="Zanotti Giulia" userId="bef6016b-383c-4684-8be6-c8d6b26db731" providerId="ADAL" clId="{9AF26951-3A41-4A25-B76A-D764FD49A906}" dt="2026-01-22T15:08:08.139" v="189"/>
          <ac:spMkLst>
            <pc:docMk/>
            <pc:sldMk cId="337596655" sldId="2147480957"/>
            <ac:spMk id="7" creationId="{D2853EBB-7CFD-5337-9196-717BBAB382F5}"/>
          </ac:spMkLst>
        </pc:spChg>
      </pc:sldChg>
      <pc:sldChg chg="addSp delSp modSp add mod">
        <pc:chgData name="Zanotti Giulia" userId="bef6016b-383c-4684-8be6-c8d6b26db731" providerId="ADAL" clId="{9AF26951-3A41-4A25-B76A-D764FD49A906}" dt="2026-01-22T15:07:20.223" v="168" actId="20577"/>
        <pc:sldMkLst>
          <pc:docMk/>
          <pc:sldMk cId="3468190084" sldId="2147480958"/>
        </pc:sldMkLst>
        <pc:spChg chg="mod">
          <ac:chgData name="Zanotti Giulia" userId="bef6016b-383c-4684-8be6-c8d6b26db731" providerId="ADAL" clId="{9AF26951-3A41-4A25-B76A-D764FD49A906}" dt="2026-01-22T15:07:20.223" v="168" actId="20577"/>
          <ac:spMkLst>
            <pc:docMk/>
            <pc:sldMk cId="3468190084" sldId="2147480958"/>
            <ac:spMk id="2" creationId="{95AAC722-9486-2465-6FD8-8646DEB1A333}"/>
          </ac:spMkLst>
        </pc:spChg>
        <pc:spChg chg="add mod">
          <ac:chgData name="Zanotti Giulia" userId="bef6016b-383c-4684-8be6-c8d6b26db731" providerId="ADAL" clId="{9AF26951-3A41-4A25-B76A-D764FD49A906}" dt="2026-01-22T10:50:41.472" v="147" actId="255"/>
          <ac:spMkLst>
            <pc:docMk/>
            <pc:sldMk cId="3468190084" sldId="2147480958"/>
            <ac:spMk id="3" creationId="{FBDAFF48-8297-85DB-1E98-1E03B1331AD6}"/>
          </ac:spMkLst>
        </pc:spChg>
        <pc:spChg chg="del">
          <ac:chgData name="Zanotti Giulia" userId="bef6016b-383c-4684-8be6-c8d6b26db731" providerId="ADAL" clId="{9AF26951-3A41-4A25-B76A-D764FD49A906}" dt="2026-01-22T10:50:27.056" v="146"/>
          <ac:spMkLst>
            <pc:docMk/>
            <pc:sldMk cId="3468190084" sldId="2147480958"/>
            <ac:spMk id="7" creationId="{9B70207C-4629-F53B-88A2-F0CFAF4D4CE1}"/>
          </ac:spMkLst>
        </pc:spChg>
      </pc:sldChg>
      <pc:sldChg chg="addSp delSp modSp add mod">
        <pc:chgData name="Zanotti Giulia" userId="bef6016b-383c-4684-8be6-c8d6b26db731" providerId="ADAL" clId="{9AF26951-3A41-4A25-B76A-D764FD49A906}" dt="2026-01-22T15:08:47.435" v="205" actId="255"/>
        <pc:sldMkLst>
          <pc:docMk/>
          <pc:sldMk cId="2572171220" sldId="2147480959"/>
        </pc:sldMkLst>
        <pc:spChg chg="mod">
          <ac:chgData name="Zanotti Giulia" userId="bef6016b-383c-4684-8be6-c8d6b26db731" providerId="ADAL" clId="{9AF26951-3A41-4A25-B76A-D764FD49A906}" dt="2026-01-22T15:08:25.089" v="203" actId="20577"/>
          <ac:spMkLst>
            <pc:docMk/>
            <pc:sldMk cId="2572171220" sldId="2147480959"/>
            <ac:spMk id="2" creationId="{68F16968-B946-D90B-F6EF-B90C23D3FBD4}"/>
          </ac:spMkLst>
        </pc:spChg>
        <pc:spChg chg="add mod">
          <ac:chgData name="Zanotti Giulia" userId="bef6016b-383c-4684-8be6-c8d6b26db731" providerId="ADAL" clId="{9AF26951-3A41-4A25-B76A-D764FD49A906}" dt="2026-01-22T15:08:47.435" v="205" actId="255"/>
          <ac:spMkLst>
            <pc:docMk/>
            <pc:sldMk cId="2572171220" sldId="2147480959"/>
            <ac:spMk id="3" creationId="{3E3C3BCA-E6FF-4EFC-4D93-D72F4756033E}"/>
          </ac:spMkLst>
        </pc:spChg>
        <pc:spChg chg="del">
          <ac:chgData name="Zanotti Giulia" userId="bef6016b-383c-4684-8be6-c8d6b26db731" providerId="ADAL" clId="{9AF26951-3A41-4A25-B76A-D764FD49A906}" dt="2026-01-22T15:07:47.867" v="173"/>
          <ac:spMkLst>
            <pc:docMk/>
            <pc:sldMk cId="2572171220" sldId="2147480959"/>
            <ac:spMk id="7" creationId="{5890A097-63B3-FC98-5F0A-FCED844CD6CF}"/>
          </ac:spMkLst>
        </pc:spChg>
      </pc:sldChg>
      <pc:sldChg chg="addSp delSp modSp add mod">
        <pc:chgData name="Zanotti Giulia" userId="bef6016b-383c-4684-8be6-c8d6b26db731" providerId="ADAL" clId="{9AF26951-3A41-4A25-B76A-D764FD49A906}" dt="2026-01-22T15:08:55.408" v="206" actId="255"/>
        <pc:sldMkLst>
          <pc:docMk/>
          <pc:sldMk cId="3246763555" sldId="2147480960"/>
        </pc:sldMkLst>
        <pc:spChg chg="mod">
          <ac:chgData name="Zanotti Giulia" userId="bef6016b-383c-4684-8be6-c8d6b26db731" providerId="ADAL" clId="{9AF26951-3A41-4A25-B76A-D764FD49A906}" dt="2026-01-22T15:06:33.973" v="160" actId="20577"/>
          <ac:spMkLst>
            <pc:docMk/>
            <pc:sldMk cId="3246763555" sldId="2147480960"/>
            <ac:spMk id="2" creationId="{53A22CAA-3A59-C9B1-F249-61C98E19DB08}"/>
          </ac:spMkLst>
        </pc:spChg>
        <pc:spChg chg="add mod">
          <ac:chgData name="Zanotti Giulia" userId="bef6016b-383c-4684-8be6-c8d6b26db731" providerId="ADAL" clId="{9AF26951-3A41-4A25-B76A-D764FD49A906}" dt="2026-01-22T15:08:55.408" v="206" actId="255"/>
          <ac:spMkLst>
            <pc:docMk/>
            <pc:sldMk cId="3246763555" sldId="2147480960"/>
            <ac:spMk id="3" creationId="{58033875-84B6-18D0-5A81-A538A4BCC05B}"/>
          </ac:spMkLst>
        </pc:spChg>
        <pc:spChg chg="del">
          <ac:chgData name="Zanotti Giulia" userId="bef6016b-383c-4684-8be6-c8d6b26db731" providerId="ADAL" clId="{9AF26951-3A41-4A25-B76A-D764FD49A906}" dt="2026-01-22T15:06:28.666" v="153"/>
          <ac:spMkLst>
            <pc:docMk/>
            <pc:sldMk cId="3246763555" sldId="2147480960"/>
            <ac:spMk id="7" creationId="{AB540175-63A2-6D8D-4105-AEF95F2F1047}"/>
          </ac:spMkLst>
        </pc:spChg>
      </pc:sldChg>
      <pc:sldChg chg="addSp delSp modSp add mod">
        <pc:chgData name="Zanotti Giulia" userId="bef6016b-383c-4684-8be6-c8d6b26db731" providerId="ADAL" clId="{9AF26951-3A41-4A25-B76A-D764FD49A906}" dt="2026-01-22T15:09:02.136" v="207" actId="255"/>
        <pc:sldMkLst>
          <pc:docMk/>
          <pc:sldMk cId="3391617784" sldId="2147480961"/>
        </pc:sldMkLst>
        <pc:spChg chg="mod">
          <ac:chgData name="Zanotti Giulia" userId="bef6016b-383c-4684-8be6-c8d6b26db731" providerId="ADAL" clId="{9AF26951-3A41-4A25-B76A-D764FD49A906}" dt="2026-01-22T15:07:27.378" v="172" actId="20577"/>
          <ac:spMkLst>
            <pc:docMk/>
            <pc:sldMk cId="3391617784" sldId="2147480961"/>
            <ac:spMk id="2" creationId="{1D5007E7-1D5A-B08F-CBA0-33FE46B417FA}"/>
          </ac:spMkLst>
        </pc:spChg>
        <pc:spChg chg="add mod">
          <ac:chgData name="Zanotti Giulia" userId="bef6016b-383c-4684-8be6-c8d6b26db731" providerId="ADAL" clId="{9AF26951-3A41-4A25-B76A-D764FD49A906}" dt="2026-01-22T15:09:02.136" v="207" actId="255"/>
          <ac:spMkLst>
            <pc:docMk/>
            <pc:sldMk cId="3391617784" sldId="2147480961"/>
            <ac:spMk id="3" creationId="{B96E5721-ABFA-09D7-CD54-0B8D7EAF7A8D}"/>
          </ac:spMkLst>
        </pc:spChg>
        <pc:spChg chg="del mod">
          <ac:chgData name="Zanotti Giulia" userId="bef6016b-383c-4684-8be6-c8d6b26db731" providerId="ADAL" clId="{9AF26951-3A41-4A25-B76A-D764FD49A906}" dt="2026-01-22T10:51:19.841" v="150"/>
          <ac:spMkLst>
            <pc:docMk/>
            <pc:sldMk cId="3391617784" sldId="2147480961"/>
            <ac:spMk id="3" creationId="{D338627B-C52D-6AE1-C308-F45E40DE962A}"/>
          </ac:spMkLst>
        </pc:spChg>
        <pc:spChg chg="add mod">
          <ac:chgData name="Zanotti Giulia" userId="bef6016b-383c-4684-8be6-c8d6b26db731" providerId="ADAL" clId="{9AF26951-3A41-4A25-B76A-D764FD49A906}" dt="2026-01-22T15:06:57.424" v="162" actId="21"/>
          <ac:spMkLst>
            <pc:docMk/>
            <pc:sldMk cId="3391617784" sldId="2147480961"/>
            <ac:spMk id="5" creationId="{128911C7-A2EE-51B6-98A7-F2FAE28BABA6}"/>
          </ac:spMkLst>
        </pc:spChg>
      </pc:sldChg>
      <pc:sldChg chg="add del">
        <pc:chgData name="Zanotti Giulia" userId="bef6016b-383c-4684-8be6-c8d6b26db731" providerId="ADAL" clId="{9AF26951-3A41-4A25-B76A-D764FD49A906}" dt="2026-01-22T15:07:13.951" v="164" actId="2696"/>
        <pc:sldMkLst>
          <pc:docMk/>
          <pc:sldMk cId="963576515" sldId="2147480962"/>
        </pc:sldMkLst>
      </pc:sldChg>
      <pc:sldChg chg="addSp delSp modSp add mod">
        <pc:chgData name="Zanotti Giulia" userId="bef6016b-383c-4684-8be6-c8d6b26db731" providerId="ADAL" clId="{9AF26951-3A41-4A25-B76A-D764FD49A906}" dt="2026-01-22T15:20:02.192" v="389" actId="20577"/>
        <pc:sldMkLst>
          <pc:docMk/>
          <pc:sldMk cId="1492221882" sldId="2147480962"/>
        </pc:sldMkLst>
        <pc:spChg chg="mod">
          <ac:chgData name="Zanotti Giulia" userId="bef6016b-383c-4684-8be6-c8d6b26db731" providerId="ADAL" clId="{9AF26951-3A41-4A25-B76A-D764FD49A906}" dt="2026-01-22T15:20:02.192" v="389" actId="20577"/>
          <ac:spMkLst>
            <pc:docMk/>
            <pc:sldMk cId="1492221882" sldId="2147480962"/>
            <ac:spMk id="2" creationId="{06773B47-401E-07E1-7680-B264D29B6CDF}"/>
          </ac:spMkLst>
        </pc:spChg>
        <pc:spChg chg="del mod">
          <ac:chgData name="Zanotti Giulia" userId="bef6016b-383c-4684-8be6-c8d6b26db731" providerId="ADAL" clId="{9AF26951-3A41-4A25-B76A-D764FD49A906}" dt="2026-01-22T15:09:47.207" v="222"/>
          <ac:spMkLst>
            <pc:docMk/>
            <pc:sldMk cId="1492221882" sldId="2147480962"/>
            <ac:spMk id="3" creationId="{B8072D2A-F4B2-1EF8-420E-FABE2DEAFC96}"/>
          </ac:spMkLst>
        </pc:spChg>
        <pc:spChg chg="add mod">
          <ac:chgData name="Zanotti Giulia" userId="bef6016b-383c-4684-8be6-c8d6b26db731" providerId="ADAL" clId="{9AF26951-3A41-4A25-B76A-D764FD49A906}" dt="2026-01-22T15:09:58.643" v="224" actId="20577"/>
          <ac:spMkLst>
            <pc:docMk/>
            <pc:sldMk cId="1492221882" sldId="2147480962"/>
            <ac:spMk id="5" creationId="{9D008FDC-4D9F-8599-F5A4-A9F022E9E9F9}"/>
          </ac:spMkLst>
        </pc:spChg>
      </pc:sldChg>
      <pc:sldChg chg="addSp delSp modSp add mod ord">
        <pc:chgData name="Zanotti Giulia" userId="bef6016b-383c-4684-8be6-c8d6b26db731" providerId="ADAL" clId="{9AF26951-3A41-4A25-B76A-D764FD49A906}" dt="2026-01-22T15:21:47.590" v="442" actId="20577"/>
        <pc:sldMkLst>
          <pc:docMk/>
          <pc:sldMk cId="3711100703" sldId="2147480963"/>
        </pc:sldMkLst>
        <pc:spChg chg="mod">
          <ac:chgData name="Zanotti Giulia" userId="bef6016b-383c-4684-8be6-c8d6b26db731" providerId="ADAL" clId="{9AF26951-3A41-4A25-B76A-D764FD49A906}" dt="2026-01-22T15:11:12.785" v="286" actId="20577"/>
          <ac:spMkLst>
            <pc:docMk/>
            <pc:sldMk cId="3711100703" sldId="2147480963"/>
            <ac:spMk id="2" creationId="{209ACCBC-80AD-8A31-2149-B5FCDF3A89EE}"/>
          </ac:spMkLst>
        </pc:spChg>
        <pc:spChg chg="add mod">
          <ac:chgData name="Zanotti Giulia" userId="bef6016b-383c-4684-8be6-c8d6b26db731" providerId="ADAL" clId="{9AF26951-3A41-4A25-B76A-D764FD49A906}" dt="2026-01-22T15:21:47.590" v="442" actId="20577"/>
          <ac:spMkLst>
            <pc:docMk/>
            <pc:sldMk cId="3711100703" sldId="2147480963"/>
            <ac:spMk id="3" creationId="{1E660CA0-2B63-BB19-0D19-4127A07AFFDC}"/>
          </ac:spMkLst>
        </pc:spChg>
        <pc:spChg chg="del">
          <ac:chgData name="Zanotti Giulia" userId="bef6016b-383c-4684-8be6-c8d6b26db731" providerId="ADAL" clId="{9AF26951-3A41-4A25-B76A-D764FD49A906}" dt="2026-01-22T15:11:00.874" v="254"/>
          <ac:spMkLst>
            <pc:docMk/>
            <pc:sldMk cId="3711100703" sldId="2147480963"/>
            <ac:spMk id="7" creationId="{05025781-41F2-D4FA-59FE-F96933976EAB}"/>
          </ac:spMkLst>
        </pc:spChg>
      </pc:sldChg>
      <pc:sldChg chg="add del">
        <pc:chgData name="Zanotti Giulia" userId="bef6016b-383c-4684-8be6-c8d6b26db731" providerId="ADAL" clId="{9AF26951-3A41-4A25-B76A-D764FD49A906}" dt="2026-01-22T15:20:58.423" v="394" actId="2696"/>
        <pc:sldMkLst>
          <pc:docMk/>
          <pc:sldMk cId="3151011669" sldId="2147480964"/>
        </pc:sldMkLst>
      </pc:sldChg>
      <pc:sldChg chg="modSp add del mod">
        <pc:chgData name="Zanotti Giulia" userId="bef6016b-383c-4684-8be6-c8d6b26db731" providerId="ADAL" clId="{9AF26951-3A41-4A25-B76A-D764FD49A906}" dt="2026-01-22T15:13:48.983" v="336" actId="2696"/>
        <pc:sldMkLst>
          <pc:docMk/>
          <pc:sldMk cId="1963024093" sldId="2147480965"/>
        </pc:sldMkLst>
        <pc:spChg chg="mod">
          <ac:chgData name="Zanotti Giulia" userId="bef6016b-383c-4684-8be6-c8d6b26db731" providerId="ADAL" clId="{9AF26951-3A41-4A25-B76A-D764FD49A906}" dt="2026-01-22T15:13:15.176" v="331" actId="20577"/>
          <ac:spMkLst>
            <pc:docMk/>
            <pc:sldMk cId="1963024093" sldId="2147480965"/>
            <ac:spMk id="2" creationId="{7F416862-4A11-927D-F748-5B21813A6045}"/>
          </ac:spMkLst>
        </pc:spChg>
      </pc:sldChg>
      <pc:sldChg chg="addSp modSp add del mod">
        <pc:chgData name="Zanotti Giulia" userId="bef6016b-383c-4684-8be6-c8d6b26db731" providerId="ADAL" clId="{9AF26951-3A41-4A25-B76A-D764FD49A906}" dt="2026-01-22T15:14:59.647" v="360" actId="2696"/>
        <pc:sldMkLst>
          <pc:docMk/>
          <pc:sldMk cId="1161386294" sldId="2147480966"/>
        </pc:sldMkLst>
        <pc:spChg chg="mod">
          <ac:chgData name="Zanotti Giulia" userId="bef6016b-383c-4684-8be6-c8d6b26db731" providerId="ADAL" clId="{9AF26951-3A41-4A25-B76A-D764FD49A906}" dt="2026-01-22T15:13:41.772" v="334" actId="20577"/>
          <ac:spMkLst>
            <pc:docMk/>
            <pc:sldMk cId="1161386294" sldId="2147480966"/>
            <ac:spMk id="3" creationId="{6C2B6F30-16E4-90BF-A407-F2F543DECFB0}"/>
          </ac:spMkLst>
        </pc:spChg>
        <pc:spChg chg="add mod">
          <ac:chgData name="Zanotti Giulia" userId="bef6016b-383c-4684-8be6-c8d6b26db731" providerId="ADAL" clId="{9AF26951-3A41-4A25-B76A-D764FD49A906}" dt="2026-01-22T15:13:59.989" v="337"/>
          <ac:spMkLst>
            <pc:docMk/>
            <pc:sldMk cId="1161386294" sldId="2147480966"/>
            <ac:spMk id="5" creationId="{3BC551DB-1FC2-91A0-7C09-02547AC79462}"/>
          </ac:spMkLst>
        </pc:spChg>
      </pc:sldChg>
      <pc:sldChg chg="add del">
        <pc:chgData name="Zanotti Giulia" userId="bef6016b-383c-4684-8be6-c8d6b26db731" providerId="ADAL" clId="{9AF26951-3A41-4A25-B76A-D764FD49A906}" dt="2026-01-22T15:13:33.404" v="332" actId="2696"/>
        <pc:sldMkLst>
          <pc:docMk/>
          <pc:sldMk cId="2981437120" sldId="2147480966"/>
        </pc:sldMkLst>
      </pc:sldChg>
      <pc:sldChg chg="addSp delSp modSp add mod">
        <pc:chgData name="Zanotti Giulia" userId="bef6016b-383c-4684-8be6-c8d6b26db731" providerId="ADAL" clId="{9AF26951-3A41-4A25-B76A-D764FD49A906}" dt="2026-01-22T15:14:51.566" v="359" actId="20577"/>
        <pc:sldMkLst>
          <pc:docMk/>
          <pc:sldMk cId="2221684142" sldId="2147480967"/>
        </pc:sldMkLst>
        <pc:spChg chg="mod">
          <ac:chgData name="Zanotti Giulia" userId="bef6016b-383c-4684-8be6-c8d6b26db731" providerId="ADAL" clId="{9AF26951-3A41-4A25-B76A-D764FD49A906}" dt="2026-01-22T15:14:32.842" v="356" actId="20577"/>
          <ac:spMkLst>
            <pc:docMk/>
            <pc:sldMk cId="2221684142" sldId="2147480967"/>
            <ac:spMk id="2" creationId="{A961F8CD-A387-663F-3F4B-86CFC11B6D88}"/>
          </ac:spMkLst>
        </pc:spChg>
        <pc:spChg chg="mod">
          <ac:chgData name="Zanotti Giulia" userId="bef6016b-383c-4684-8be6-c8d6b26db731" providerId="ADAL" clId="{9AF26951-3A41-4A25-B76A-D764FD49A906}" dt="2026-01-22T15:14:51.566" v="359" actId="20577"/>
          <ac:spMkLst>
            <pc:docMk/>
            <pc:sldMk cId="2221684142" sldId="2147480967"/>
            <ac:spMk id="3" creationId="{98B93C85-F6C6-A3E6-CDE4-848F3B951BF7}"/>
          </ac:spMkLst>
        </pc:spChg>
        <pc:spChg chg="add del mod">
          <ac:chgData name="Zanotti Giulia" userId="bef6016b-383c-4684-8be6-c8d6b26db731" providerId="ADAL" clId="{9AF26951-3A41-4A25-B76A-D764FD49A906}" dt="2026-01-22T15:14:23.792" v="340" actId="478"/>
          <ac:spMkLst>
            <pc:docMk/>
            <pc:sldMk cId="2221684142" sldId="2147480967"/>
            <ac:spMk id="5" creationId="{43B3AF91-D861-2DCA-5F5D-E874893FCA5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BCF752-99C3-EA4A-8C10-DAAB0EB8ED8B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0FDE22-C312-C740-97FF-8FF51AFF1C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4076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FDE22-C312-C740-97FF-8FF51AFF1CC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910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estazione cap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port, atletica leggera, competizione, persona&#10;&#10;Il contenuto generato dall'IA potrebbe non essere corretto.">
            <a:extLst>
              <a:ext uri="{FF2B5EF4-FFF2-40B4-BE49-F238E27FC236}">
                <a16:creationId xmlns:a16="http://schemas.microsoft.com/office/drawing/2014/main" id="{035B94EC-E81C-9DBB-9E80-8F50E18068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D11D2833-AB71-E5CB-E735-F3CAF7CB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8760" y="7286626"/>
            <a:ext cx="4114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1C9F482E-77F0-BA07-2CA2-F60D8F07F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6149" y="7296020"/>
            <a:ext cx="3363098" cy="365125"/>
          </a:xfrm>
        </p:spPr>
        <p:txBody>
          <a:bodyPr/>
          <a:lstStyle/>
          <a:p>
            <a:fld id="{39D745AB-42C3-544A-9F83-94EFDB110851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85F78AC2-6E8D-E4B6-8256-FE18DA8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621" y="4296252"/>
            <a:ext cx="5217617" cy="98466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 b="1" i="0">
                <a:solidFill>
                  <a:schemeClr val="bg1"/>
                </a:solidFill>
                <a:latin typeface="Titillium Bd" pitchFamily="2" charset="77"/>
                <a:cs typeface="Urdu Typesetting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8517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EB6783EC-6D59-ACDD-7A55-7DFC46FB5938}"/>
              </a:ext>
            </a:extLst>
          </p:cNvPr>
          <p:cNvSpPr/>
          <p:nvPr userDrawn="1"/>
        </p:nvSpPr>
        <p:spPr>
          <a:xfrm>
            <a:off x="0" y="309693"/>
            <a:ext cx="8385989" cy="668545"/>
          </a:xfrm>
          <a:prstGeom prst="rect">
            <a:avLst/>
          </a:prstGeom>
          <a:solidFill>
            <a:srgbClr val="9918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B60AF87-4BC7-F236-429F-EBCE434E7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51" y="309693"/>
            <a:ext cx="8940249" cy="6685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446345-8CAD-FAC1-6709-230C30597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541125"/>
            <a:ext cx="11278636" cy="4617302"/>
          </a:xfrm>
        </p:spPr>
        <p:txBody>
          <a:bodyPr>
            <a:normAutofit/>
          </a:bodyPr>
          <a:lstStyle>
            <a:lvl1pPr marL="228600" indent="-228600">
              <a:buClr>
                <a:srgbClr val="E23E47"/>
              </a:buClr>
              <a:buSzPct val="91000"/>
              <a:buFont typeface="Wingdings" pitchFamily="2" charset="2"/>
              <a:buChar char="§"/>
              <a:defRPr sz="2000"/>
            </a:lvl1pPr>
            <a:lvl2pPr marL="685800" indent="-228600">
              <a:buClr>
                <a:srgbClr val="E23E47"/>
              </a:buClr>
              <a:buSzPct val="91000"/>
              <a:buFont typeface="Wingdings" pitchFamily="2" charset="2"/>
              <a:buChar char="§"/>
              <a:defRPr sz="1800"/>
            </a:lvl2pPr>
            <a:lvl3pPr marL="1143000" indent="-228600">
              <a:buClr>
                <a:srgbClr val="E23E47"/>
              </a:buClr>
              <a:buSzPct val="91000"/>
              <a:buFont typeface="Wingdings" pitchFamily="2" charset="2"/>
              <a:buChar char="§"/>
              <a:defRPr sz="1600"/>
            </a:lvl3pPr>
            <a:lvl4pPr marL="1600200" indent="-228600">
              <a:buClr>
                <a:srgbClr val="E23E47"/>
              </a:buClr>
              <a:buSzPct val="91000"/>
              <a:buFont typeface="Wingdings" pitchFamily="2" charset="2"/>
              <a:buChar char="§"/>
              <a:defRPr sz="1400">
                <a:latin typeface="+mj-lt"/>
              </a:defRPr>
            </a:lvl4pPr>
            <a:lvl5pPr marL="2057400" indent="-228600">
              <a:buClr>
                <a:srgbClr val="E23E47"/>
              </a:buClr>
              <a:buSzPct val="91000"/>
              <a:buFont typeface="Wingdings" pitchFamily="2" charset="2"/>
              <a:buChar char="§"/>
              <a:defRPr sz="1400"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B684A7-870E-72B3-8ED6-EC6A740F7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72FA3D-7E2B-89ED-099D-C9FB27B1C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1CFA0B-551D-0CFD-0BB0-66B03F96D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AB-42C3-544A-9F83-94EFDB1108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782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895C1C-92C2-F5D0-F483-92E2CA204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8"/>
            <a:ext cx="10515600" cy="136434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424242"/>
                </a:solidFill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0D3383A-F778-679A-D83F-6C8102F4D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68811"/>
            <a:ext cx="10515600" cy="232083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7C2650-5E01-7CE5-4BDC-A951FE669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0AC725-387B-0889-E326-FA0FF466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A9C745-C103-E330-9968-EAAD120D6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AB-42C3-544A-9F83-94EFDB110851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2B603774-52D6-CE04-8F6C-159077CBED6F}"/>
              </a:ext>
            </a:extLst>
          </p:cNvPr>
          <p:cNvSpPr txBox="1">
            <a:spLocks/>
          </p:cNvSpPr>
          <p:nvPr userDrawn="1"/>
        </p:nvSpPr>
        <p:spPr>
          <a:xfrm>
            <a:off x="2199502" y="309693"/>
            <a:ext cx="9549585" cy="668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4242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0981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5CEB07-0B76-BC48-34DB-5EAB69A2B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325FFF-B1FF-C0D0-7192-C0C97DEA3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9782"/>
            <a:ext cx="5181600" cy="3997181"/>
          </a:xfrm>
        </p:spPr>
        <p:txBody>
          <a:bodyPr>
            <a:normAutofit/>
          </a:bodyPr>
          <a:lstStyle>
            <a:lvl1pPr marL="228600" indent="-228600">
              <a:buClr>
                <a:srgbClr val="E23E47"/>
              </a:buClr>
              <a:buSzPct val="80000"/>
              <a:buFont typeface="Wingdings" pitchFamily="2" charset="2"/>
              <a:buChar char="§"/>
              <a:defRPr sz="2000">
                <a:solidFill>
                  <a:srgbClr val="424242"/>
                </a:solidFill>
                <a:latin typeface="+mj-lt"/>
              </a:defRPr>
            </a:lvl1pPr>
            <a:lvl2pPr marL="685800" indent="-228600">
              <a:buClr>
                <a:srgbClr val="E23E47"/>
              </a:buClr>
              <a:buSzPct val="80000"/>
              <a:buFont typeface="Wingdings" pitchFamily="2" charset="2"/>
              <a:buChar char="§"/>
              <a:defRPr sz="1800">
                <a:solidFill>
                  <a:srgbClr val="424242"/>
                </a:solidFill>
                <a:latin typeface="+mj-lt"/>
              </a:defRPr>
            </a:lvl2pPr>
            <a:lvl3pPr marL="1143000" indent="-228600">
              <a:buClr>
                <a:srgbClr val="E23E47"/>
              </a:buClr>
              <a:buSzPct val="80000"/>
              <a:buFont typeface="Wingdings" pitchFamily="2" charset="2"/>
              <a:buChar char="§"/>
              <a:defRPr sz="1600">
                <a:solidFill>
                  <a:srgbClr val="424242"/>
                </a:solidFill>
                <a:latin typeface="+mj-lt"/>
              </a:defRPr>
            </a:lvl3pPr>
            <a:lvl4pPr marL="1600200" indent="-228600">
              <a:buClr>
                <a:srgbClr val="E23E47"/>
              </a:buClr>
              <a:buSzPct val="80000"/>
              <a:buFont typeface="Wingdings" pitchFamily="2" charset="2"/>
              <a:buChar char="§"/>
              <a:defRPr sz="1600">
                <a:solidFill>
                  <a:srgbClr val="424242"/>
                </a:solidFill>
                <a:latin typeface="+mj-lt"/>
              </a:defRPr>
            </a:lvl4pPr>
            <a:lvl5pPr marL="2057400" indent="-228600">
              <a:buClr>
                <a:srgbClr val="E23E47"/>
              </a:buClr>
              <a:buSzPct val="80000"/>
              <a:buFont typeface="Wingdings" pitchFamily="2" charset="2"/>
              <a:buChar char="§"/>
              <a:defRPr sz="1600">
                <a:solidFill>
                  <a:srgbClr val="424242"/>
                </a:solidFill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94BFD0D-EA3C-5A1E-53ED-CA801F041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79781"/>
            <a:ext cx="5181600" cy="3997182"/>
          </a:xfrm>
        </p:spPr>
        <p:txBody>
          <a:bodyPr>
            <a:normAutofit/>
          </a:bodyPr>
          <a:lstStyle>
            <a:lvl1pPr marL="228600" indent="-228600">
              <a:buClr>
                <a:srgbClr val="E23E47"/>
              </a:buClr>
              <a:buSzPct val="80000"/>
              <a:buFont typeface="Wingdings" pitchFamily="2" charset="2"/>
              <a:buChar char="§"/>
              <a:defRPr sz="2000">
                <a:solidFill>
                  <a:srgbClr val="424242"/>
                </a:solidFill>
                <a:latin typeface="+mj-lt"/>
              </a:defRPr>
            </a:lvl1pPr>
            <a:lvl2pPr marL="685800" indent="-228600">
              <a:buClr>
                <a:srgbClr val="E23E47"/>
              </a:buClr>
              <a:buSzPct val="80000"/>
              <a:buFont typeface="Wingdings" pitchFamily="2" charset="2"/>
              <a:buChar char="§"/>
              <a:defRPr sz="1800">
                <a:solidFill>
                  <a:srgbClr val="424242"/>
                </a:solidFill>
                <a:latin typeface="+mj-lt"/>
              </a:defRPr>
            </a:lvl2pPr>
            <a:lvl3pPr marL="1143000" indent="-228600">
              <a:buClr>
                <a:srgbClr val="E23E47"/>
              </a:buClr>
              <a:buSzPct val="80000"/>
              <a:buFont typeface="Wingdings" pitchFamily="2" charset="2"/>
              <a:buChar char="§"/>
              <a:defRPr sz="1600">
                <a:solidFill>
                  <a:srgbClr val="424242"/>
                </a:solidFill>
                <a:latin typeface="+mj-lt"/>
              </a:defRPr>
            </a:lvl3pPr>
            <a:lvl4pPr marL="1600200" indent="-228600">
              <a:buClr>
                <a:srgbClr val="E23E47"/>
              </a:buClr>
              <a:buSzPct val="80000"/>
              <a:buFont typeface="Wingdings" pitchFamily="2" charset="2"/>
              <a:buChar char="§"/>
              <a:defRPr sz="1600">
                <a:solidFill>
                  <a:srgbClr val="424242"/>
                </a:solidFill>
                <a:latin typeface="+mj-lt"/>
              </a:defRPr>
            </a:lvl4pPr>
            <a:lvl5pPr marL="2057400" indent="-228600">
              <a:buClr>
                <a:srgbClr val="E23E47"/>
              </a:buClr>
              <a:buSzPct val="80000"/>
              <a:buFont typeface="Wingdings" pitchFamily="2" charset="2"/>
              <a:buChar char="§"/>
              <a:defRPr sz="1600">
                <a:solidFill>
                  <a:srgbClr val="424242"/>
                </a:solidFill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9AD6405-8893-10B8-B125-E5A8E20D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1F29C08-052F-501C-F4E8-3F68E91E8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B61E5F4-660D-9CE5-1B15-BFA8D362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AB-42C3-544A-9F83-94EFDB1108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14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F3D802-37CE-593B-8632-DBA34B8E9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432" y="256380"/>
            <a:ext cx="9811266" cy="82391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AAF2EE-CF25-FAFA-05F4-D4A3FE525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216399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FBD43A1-16C7-73DB-FDCE-3FD6E5740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54591"/>
            <a:ext cx="5157787" cy="30152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072EE48-3D36-41DB-D698-7E007632BA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54599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44389F4-E55D-DA1E-66D5-8F5A753CC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54591"/>
            <a:ext cx="5183188" cy="30152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AF773DC-4680-7922-E786-4A7B4CFD7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D225240-E39F-A7B0-E55A-EFB198C7E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5BF2A52-DC0D-7306-F4FD-D259D399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AB-42C3-544A-9F83-94EFDB1108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35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BBF11-72D6-62EA-3895-23D43D8D3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24242"/>
                </a:solidFill>
                <a:latin typeface="+mj-lt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0651FB1-85EF-88D1-ECBB-09D8990C0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6090173-9263-2C8E-2524-C7F48885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A2499C2-399D-B48B-05B2-34DDC408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AB-42C3-544A-9F83-94EFDB1108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5508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CB2B178-C6F3-B23F-1DD6-3DC50E841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D550A0F-28D7-3F3C-FC87-3D678D720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7147F64-3C5C-53CA-62B3-2856C81A0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AB-42C3-544A-9F83-94EFDB110851}" type="slidenum">
              <a:rPr lang="it-IT" smtClean="0"/>
              <a:t>‹N›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EDF7C69-5106-1BD1-0C7E-C5D65E3B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502" y="309693"/>
            <a:ext cx="9549585" cy="668545"/>
          </a:xfrm>
        </p:spPr>
        <p:txBody>
          <a:bodyPr/>
          <a:lstStyle>
            <a:lvl1pPr>
              <a:defRPr>
                <a:solidFill>
                  <a:srgbClr val="42424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47745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6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A6BA2E0A-ED05-DB90-3E7A-0BE6DA11A69F}"/>
              </a:ext>
            </a:extLst>
          </p:cNvPr>
          <p:cNvSpPr/>
          <p:nvPr userDrawn="1"/>
        </p:nvSpPr>
        <p:spPr>
          <a:xfrm>
            <a:off x="1" y="309693"/>
            <a:ext cx="8293100" cy="668545"/>
          </a:xfrm>
          <a:prstGeom prst="rect">
            <a:avLst/>
          </a:prstGeom>
          <a:solidFill>
            <a:srgbClr val="9918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CACB4F7-D07C-E6A0-167A-02454762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51" y="288427"/>
            <a:ext cx="9549585" cy="668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EAC881-6576-AB36-43D7-E1B8EDEC5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451" y="1541125"/>
            <a:ext cx="11278636" cy="4617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1BB353-4580-8928-F437-054298FC2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0451" y="6356350"/>
            <a:ext cx="31109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5E0403-5B43-8D73-38C9-60196333B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40703F-0D2A-E1AD-E3F8-62E5F15D4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5989" y="6365744"/>
            <a:ext cx="33630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745AB-42C3-544A-9F83-94EFDB110851}" type="slidenum">
              <a:rPr lang="it-IT" smtClean="0"/>
              <a:t>‹N›</a:t>
            </a:fld>
            <a:endParaRPr lang="it-IT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421AB8-9DCF-8552-4F63-70F548BC83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1" y="267773"/>
            <a:ext cx="3796044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27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>
          <a:solidFill>
            <a:schemeClr val="bg1"/>
          </a:solidFill>
          <a:latin typeface="Titillium B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D57"/>
        </a:buClr>
        <a:buSzPct val="80000"/>
        <a:buFont typeface="Wingdings" pitchFamily="2" charset="2"/>
        <a:buChar char="§"/>
        <a:defRPr sz="2000" kern="1200">
          <a:solidFill>
            <a:srgbClr val="42424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D57"/>
        </a:buClr>
        <a:buSzPct val="80000"/>
        <a:buFont typeface="Wingdings" pitchFamily="2" charset="2"/>
        <a:buChar char="§"/>
        <a:defRPr sz="1800" kern="1200">
          <a:solidFill>
            <a:srgbClr val="42424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D57"/>
        </a:buClr>
        <a:buSzPct val="80000"/>
        <a:buFont typeface="Wingdings" pitchFamily="2" charset="2"/>
        <a:buChar char="§"/>
        <a:defRPr sz="1600" kern="1200">
          <a:solidFill>
            <a:srgbClr val="42424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4" userDrawn="1">
          <p15:clr>
            <a:srgbClr val="F26B43"/>
          </p15:clr>
        </p15:guide>
        <p15:guide id="2" pos="2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23BE687-04E0-7065-90D7-7AA56396D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92" y="4187395"/>
            <a:ext cx="5217617" cy="984665"/>
          </a:xfrm>
        </p:spPr>
        <p:txBody>
          <a:bodyPr/>
          <a:lstStyle/>
          <a:p>
            <a:r>
              <a:rPr lang="it-IT" sz="3200" dirty="0"/>
              <a:t>PITCH DECK</a:t>
            </a:r>
            <a:br>
              <a:rPr lang="it-IT" sz="3200" dirty="0"/>
            </a:br>
            <a:r>
              <a:rPr lang="it-IT" sz="3200" dirty="0"/>
              <a:t>(inserire nome dell’impresa)</a:t>
            </a:r>
          </a:p>
        </p:txBody>
      </p:sp>
    </p:spTree>
    <p:extLst>
      <p:ext uri="{BB962C8B-B14F-4D97-AF65-F5344CB8AC3E}">
        <p14:creationId xmlns:p14="http://schemas.microsoft.com/office/powerpoint/2010/main" val="1750495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B2E48-DCAC-F678-8596-C4351C8A5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B653FF-43D3-56C9-BE2B-1421DCB6E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COMPETITOR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FD00792-43F2-223A-2448-84B82A74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AB-42C3-544A-9F83-94EFDB110851}" type="slidenum">
              <a:rPr lang="it-IT" smtClean="0"/>
              <a:t>10</a:t>
            </a:fld>
            <a:endParaRPr lang="it-IT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3A868362-090B-B732-53FA-BB38FD4B979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2913" y="1541463"/>
            <a:ext cx="11279187" cy="4616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000" b="1" i="1" dirty="0"/>
              <a:t>Quali </a:t>
            </a:r>
            <a:r>
              <a:rPr lang="en-US" sz="2000" b="1" i="1" dirty="0" err="1"/>
              <a:t>sono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vostri</a:t>
            </a:r>
            <a:r>
              <a:rPr lang="en-US" sz="2000" b="1" i="1" dirty="0"/>
              <a:t> </a:t>
            </a:r>
            <a:r>
              <a:rPr lang="en-US" sz="2000" b="1" i="1" dirty="0" err="1"/>
              <a:t>potenziali</a:t>
            </a:r>
            <a:r>
              <a:rPr lang="en-US" sz="2000" b="1" i="1" dirty="0"/>
              <a:t> </a:t>
            </a:r>
            <a:r>
              <a:rPr lang="en-US" sz="2000" b="1" i="1" dirty="0" err="1"/>
              <a:t>concorrenti</a:t>
            </a:r>
            <a:r>
              <a:rPr lang="en-US" sz="2000" b="1" i="1" dirty="0"/>
              <a:t>? </a:t>
            </a:r>
            <a:r>
              <a:rPr lang="en-US" sz="2000" b="1" i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Perché</a:t>
            </a:r>
            <a:r>
              <a:rPr lang="en-US" sz="2000" b="1" i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 </a:t>
            </a:r>
            <a:r>
              <a:rPr lang="en-US" sz="2000" b="1" i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i</a:t>
            </a:r>
            <a:r>
              <a:rPr lang="en-US" sz="2000" b="1" i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 </a:t>
            </a:r>
            <a:r>
              <a:rPr lang="en-US" sz="2000" b="1" i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clienti</a:t>
            </a:r>
            <a:r>
              <a:rPr lang="en-US" sz="2000" b="1" i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 </a:t>
            </a:r>
            <a:r>
              <a:rPr lang="en-US" sz="2000" b="1" i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dovrebbero</a:t>
            </a:r>
            <a:r>
              <a:rPr lang="en-US" sz="2000" b="1" i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 </a:t>
            </a:r>
            <a:r>
              <a:rPr lang="en-US" sz="2000" b="1" i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scegliere</a:t>
            </a:r>
            <a:r>
              <a:rPr lang="en-US" sz="2000" b="1" i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 </a:t>
            </a:r>
            <a:r>
              <a:rPr lang="en-US" sz="2000" b="1" i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i</a:t>
            </a:r>
            <a:r>
              <a:rPr lang="en-US" sz="2000" b="1" i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 </a:t>
            </a:r>
            <a:r>
              <a:rPr lang="en-US" sz="2000" b="1" i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vostri</a:t>
            </a:r>
            <a:r>
              <a:rPr lang="en-US" sz="2000" b="1" i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 </a:t>
            </a:r>
            <a:r>
              <a:rPr lang="en-US" sz="2000" b="1" i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prodotti</a:t>
            </a:r>
            <a:r>
              <a:rPr lang="en-US" sz="2000" b="1" i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/</a:t>
            </a:r>
            <a:r>
              <a:rPr lang="en-US" sz="2000" b="1" i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servizi</a:t>
            </a:r>
            <a:r>
              <a:rPr lang="en-US" sz="2000" b="1" i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 rispetto a </a:t>
            </a:r>
            <a:r>
              <a:rPr lang="en-US" sz="2000" b="1" i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quelli</a:t>
            </a:r>
            <a:r>
              <a:rPr lang="en-US" sz="2000" b="1" i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 </a:t>
            </a:r>
            <a:r>
              <a:rPr lang="en-US" sz="2000" b="1" i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attualmente</a:t>
            </a:r>
            <a:r>
              <a:rPr lang="en-US" sz="2000" b="1" i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 </a:t>
            </a:r>
            <a:r>
              <a:rPr lang="en-US" sz="2000" b="1" i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presenti</a:t>
            </a:r>
            <a:r>
              <a:rPr lang="en-US" sz="2000" b="1" i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 </a:t>
            </a:r>
            <a:r>
              <a:rPr lang="en-US" sz="2000" b="1" i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sul</a:t>
            </a:r>
            <a:r>
              <a:rPr lang="en-US" sz="2000" b="1" i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 </a:t>
            </a:r>
            <a:r>
              <a:rPr lang="en-US" sz="2000" b="1" i="1" dirty="0" err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mercato</a:t>
            </a:r>
            <a:r>
              <a:rPr lang="en-US" sz="2000" b="1" i="1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?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285400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DD1F6-0E62-E60D-2014-909CCD89B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9ACCBC-80AD-8A31-2149-B5FCDF3A8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MODELLO DI RICAVO E LE STIME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1283780-32BF-0F23-2CFD-749AB9F3E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AB-42C3-544A-9F83-94EFDB110851}" type="slidenum">
              <a:rPr lang="it-IT" smtClean="0"/>
              <a:t>11</a:t>
            </a:fld>
            <a:endParaRPr lang="it-IT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1E660CA0-2B63-BB19-0D19-4127A07AFFD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2913" y="1541463"/>
            <a:ext cx="11279187" cy="4616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000" b="1" i="1" dirty="0"/>
              <a:t>Qual è il </a:t>
            </a:r>
            <a:r>
              <a:rPr lang="en-US" sz="2000" b="1" i="1" dirty="0" err="1"/>
              <a:t>modello</a:t>
            </a:r>
            <a:r>
              <a:rPr lang="en-US" sz="2000" b="1" i="1" dirty="0"/>
              <a:t> di </a:t>
            </a:r>
            <a:r>
              <a:rPr lang="en-US" sz="2000" b="1" i="1" dirty="0" err="1"/>
              <a:t>ricavo</a:t>
            </a:r>
            <a:r>
              <a:rPr lang="en-US" sz="2000" b="1" i="1" dirty="0"/>
              <a:t>?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000" b="1" i="1" dirty="0"/>
              <a:t>Quali </a:t>
            </a:r>
            <a:r>
              <a:rPr lang="en-US" sz="2000" b="1" i="1" dirty="0" err="1"/>
              <a:t>ricavi</a:t>
            </a:r>
            <a:r>
              <a:rPr lang="en-US" sz="2000" b="1" i="1" dirty="0"/>
              <a:t> e </a:t>
            </a:r>
            <a:r>
              <a:rPr lang="en-US" sz="2000" b="1" i="1" dirty="0" err="1"/>
              <a:t>costi</a:t>
            </a:r>
            <a:r>
              <a:rPr lang="en-US" sz="2000" b="1" i="1" dirty="0"/>
              <a:t> </a:t>
            </a:r>
            <a:r>
              <a:rPr lang="en-US" sz="2000" b="1" i="1" dirty="0" err="1"/>
              <a:t>avete</a:t>
            </a:r>
            <a:r>
              <a:rPr lang="en-US" sz="2000" b="1" i="1" dirty="0"/>
              <a:t> </a:t>
            </a:r>
            <a:r>
              <a:rPr lang="en-US" sz="2000" b="1" i="1" dirty="0" err="1"/>
              <a:t>stimato</a:t>
            </a:r>
            <a:r>
              <a:rPr lang="en-US" sz="2000" b="1" i="1" dirty="0"/>
              <a:t> </a:t>
            </a:r>
            <a:r>
              <a:rPr lang="en-US" sz="2000" b="1" i="1" dirty="0" err="1"/>
              <a:t>nei</a:t>
            </a:r>
            <a:r>
              <a:rPr lang="en-US" sz="2000" b="1" i="1" dirty="0"/>
              <a:t> </a:t>
            </a:r>
            <a:r>
              <a:rPr lang="en-US" sz="2000" b="1" i="1" dirty="0" err="1"/>
              <a:t>prossimi</a:t>
            </a:r>
            <a:r>
              <a:rPr lang="en-US" sz="2000" b="1" i="1" dirty="0"/>
              <a:t> 36 </a:t>
            </a:r>
            <a:r>
              <a:rPr lang="en-US" sz="2000" b="1" i="1" dirty="0" err="1"/>
              <a:t>mesi</a:t>
            </a:r>
            <a:r>
              <a:rPr lang="en-US" sz="2000" b="1" i="1" dirty="0"/>
              <a:t>?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000" b="1" i="1" dirty="0"/>
              <a:t>Quali </a:t>
            </a:r>
            <a:r>
              <a:rPr lang="en-US" sz="2000" b="1" i="1" dirty="0" err="1"/>
              <a:t>sono</a:t>
            </a:r>
            <a:r>
              <a:rPr lang="en-US" sz="2000" b="1" i="1" dirty="0"/>
              <a:t> le </a:t>
            </a:r>
            <a:r>
              <a:rPr lang="en-US" sz="2000" b="1" i="1" dirty="0" err="1"/>
              <a:t>ipotesi</a:t>
            </a:r>
            <a:r>
              <a:rPr lang="en-US" sz="2000" b="1" i="1" dirty="0"/>
              <a:t> </a:t>
            </a:r>
            <a:r>
              <a:rPr lang="en-US" sz="2000" b="1" i="1" dirty="0" err="1"/>
              <a:t>sottostanti</a:t>
            </a:r>
            <a:r>
              <a:rPr lang="en-US" sz="2000" b="1" i="1" dirty="0"/>
              <a:t> </a:t>
            </a:r>
            <a:r>
              <a:rPr lang="en-US" sz="2000" b="1" i="1" dirty="0" err="1"/>
              <a:t>tali</a:t>
            </a:r>
            <a:r>
              <a:rPr lang="en-US" sz="2000" b="1" i="1" dirty="0"/>
              <a:t> </a:t>
            </a:r>
            <a:r>
              <a:rPr lang="en-US" sz="2000" b="1" i="1" dirty="0" err="1"/>
              <a:t>stime</a:t>
            </a:r>
            <a:r>
              <a:rPr lang="en-US" sz="2000" b="1" i="1" dirty="0"/>
              <a:t>?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000" b="1" i="1" dirty="0"/>
              <a:t>Quali </a:t>
            </a:r>
            <a:r>
              <a:rPr lang="en-US" sz="2000" b="1" i="1" dirty="0" err="1"/>
              <a:t>investimenti</a:t>
            </a:r>
            <a:r>
              <a:rPr lang="en-US" sz="2000" b="1" i="1" dirty="0"/>
              <a:t> </a:t>
            </a:r>
            <a:r>
              <a:rPr lang="en-US" sz="2000" b="1" i="1" dirty="0" err="1"/>
              <a:t>sono</a:t>
            </a:r>
            <a:r>
              <a:rPr lang="en-US" sz="2000" b="1" i="1" dirty="0"/>
              <a:t> </a:t>
            </a:r>
            <a:r>
              <a:rPr lang="en-US" sz="2000" b="1" i="1" dirty="0" err="1"/>
              <a:t>necessari</a:t>
            </a:r>
            <a:r>
              <a:rPr lang="en-US" sz="2000" b="1" i="1" dirty="0"/>
              <a:t> per </a:t>
            </a:r>
            <a:r>
              <a:rPr lang="en-US" sz="2000" b="1" i="1" dirty="0" err="1"/>
              <a:t>sostenere</a:t>
            </a:r>
            <a:r>
              <a:rPr lang="en-US" sz="2000" b="1" i="1" dirty="0"/>
              <a:t> la </a:t>
            </a:r>
            <a:r>
              <a:rPr lang="en-US" sz="2000" b="1" i="1" dirty="0" err="1"/>
              <a:t>crescita</a:t>
            </a:r>
            <a:r>
              <a:rPr lang="en-US" sz="2000" b="1" i="1" dirty="0"/>
              <a:t> </a:t>
            </a:r>
            <a:r>
              <a:rPr lang="en-US" sz="2000" b="1" i="1" dirty="0" err="1"/>
              <a:t>stimata</a:t>
            </a:r>
            <a:r>
              <a:rPr lang="en-US" sz="2000" b="1" i="1" dirty="0"/>
              <a:t>?</a:t>
            </a:r>
            <a:br>
              <a:rPr lang="en-US" sz="1600" b="1" i="1" dirty="0"/>
            </a:b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711100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79177-80CF-DF39-1BAC-78423B354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F41039-80FA-776F-63B2-597AEEA05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52" y="309693"/>
            <a:ext cx="7915538" cy="668545"/>
          </a:xfrm>
        </p:spPr>
        <p:txBody>
          <a:bodyPr/>
          <a:lstStyle/>
          <a:p>
            <a:r>
              <a:rPr lang="it-IT" dirty="0"/>
              <a:t>LA SOSTENIBILITA’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21550DE-12D6-B52C-7303-56E2FD4A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AB-42C3-544A-9F83-94EFDB110851}" type="slidenum">
              <a:rPr lang="it-IT" smtClean="0"/>
              <a:t>12</a:t>
            </a:fld>
            <a:endParaRPr lang="it-IT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52EA2B3B-9BA9-42A8-7BD2-F39A12A2C2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2913" y="1541463"/>
            <a:ext cx="11279187" cy="4616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2400"/>
            </a:pPr>
            <a:br>
              <a:rPr lang="en-US" sz="1600" b="1" i="1" dirty="0">
                <a:highlight>
                  <a:srgbClr val="FFFF00"/>
                </a:highlight>
              </a:rPr>
            </a:br>
            <a:r>
              <a:rPr lang="en-US" sz="2000" b="1" i="1" dirty="0"/>
              <a:t>Su </a:t>
            </a:r>
            <a:r>
              <a:rPr lang="en-US" sz="2000" b="1" i="1" dirty="0" err="1"/>
              <a:t>quali</a:t>
            </a:r>
            <a:r>
              <a:rPr lang="en-US" sz="2000" b="1" i="1" dirty="0"/>
              <a:t> </a:t>
            </a:r>
            <a:r>
              <a:rPr lang="en-US" sz="2000" b="1" i="1" dirty="0" err="1"/>
              <a:t>dimensioni</a:t>
            </a:r>
            <a:r>
              <a:rPr lang="en-US" sz="2000" b="1" i="1" dirty="0"/>
              <a:t> </a:t>
            </a:r>
            <a:r>
              <a:rPr lang="en-US" sz="2000" b="1" i="1" dirty="0" err="1"/>
              <a:t>sociali</a:t>
            </a:r>
            <a:r>
              <a:rPr lang="en-US" sz="2000" b="1" i="1" dirty="0"/>
              <a:t>, </a:t>
            </a:r>
            <a:r>
              <a:rPr lang="en-US" sz="2000" b="1" i="1" dirty="0" err="1"/>
              <a:t>ambientali</a:t>
            </a:r>
            <a:r>
              <a:rPr lang="en-US" sz="2000" b="1" i="1" dirty="0"/>
              <a:t> e </a:t>
            </a:r>
            <a:r>
              <a:rPr lang="en-US" sz="2000" b="1" i="1" dirty="0" err="1"/>
              <a:t>territoriali</a:t>
            </a:r>
            <a:r>
              <a:rPr lang="en-US" sz="2000" b="1" i="1" dirty="0"/>
              <a:t> </a:t>
            </a:r>
            <a:r>
              <a:rPr lang="en-US" sz="2000" b="1" i="1" dirty="0" err="1"/>
              <a:t>impatterà</a:t>
            </a:r>
            <a:r>
              <a:rPr lang="en-US" sz="2000" b="1" i="1" dirty="0"/>
              <a:t> il vostro </a:t>
            </a:r>
            <a:r>
              <a:rPr lang="en-US" sz="2000" b="1" i="1" dirty="0" err="1"/>
              <a:t>progetto</a:t>
            </a:r>
            <a:r>
              <a:rPr lang="en-US" sz="2000" b="1" i="1" dirty="0"/>
              <a:t>?</a:t>
            </a:r>
            <a:br>
              <a:rPr lang="en-US" sz="2000" b="1" i="1" dirty="0"/>
            </a:b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464828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E8A23-014E-B3EA-846C-C6B315A03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61F8CD-A387-663F-3F4B-86CFC11B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PERCHE’ NOI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2E64E98-AE95-E368-EEC4-6E5AA073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AB-42C3-544A-9F83-94EFDB110851}" type="slidenum">
              <a:rPr lang="it-IT" smtClean="0"/>
              <a:t>13</a:t>
            </a:fld>
            <a:endParaRPr lang="it-IT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98B93C85-F6C6-A3E6-CDE4-848F3B951BF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2913" y="1541463"/>
            <a:ext cx="11279187" cy="4616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2400"/>
            </a:pPr>
            <a:br>
              <a:rPr lang="en-US" sz="1600" b="1" i="1" dirty="0"/>
            </a:br>
            <a:r>
              <a:rPr lang="en-US" sz="2000" b="1" i="1" dirty="0"/>
              <a:t>Come </a:t>
            </a:r>
            <a:r>
              <a:rPr lang="en-US" sz="2000" b="1" i="1" dirty="0" err="1"/>
              <a:t>avete</a:t>
            </a:r>
            <a:r>
              <a:rPr lang="en-US" sz="2000" b="1" i="1" dirty="0"/>
              <a:t> </a:t>
            </a:r>
            <a:r>
              <a:rPr lang="en-US" sz="2000" b="1" i="1" dirty="0" err="1"/>
              <a:t>conosciuto</a:t>
            </a:r>
            <a:r>
              <a:rPr lang="en-US" sz="2000" b="1" i="1" dirty="0"/>
              <a:t> Brava Innovation Hub? Per quale </a:t>
            </a:r>
            <a:r>
              <a:rPr lang="en-US" sz="2000" b="1" i="1" dirty="0" err="1"/>
              <a:t>motivo</a:t>
            </a:r>
            <a:r>
              <a:rPr lang="en-US" sz="2000" b="1" i="1" dirty="0"/>
              <a:t> </a:t>
            </a:r>
            <a:r>
              <a:rPr lang="en-US" sz="2000" b="1" i="1" dirty="0" err="1"/>
              <a:t>dovremmo</a:t>
            </a:r>
            <a:r>
              <a:rPr lang="en-US" sz="2000" b="1" i="1" dirty="0"/>
              <a:t> </a:t>
            </a:r>
            <a:r>
              <a:rPr lang="en-US" sz="2000" b="1" i="1" dirty="0" err="1"/>
              <a:t>selezionarvi</a:t>
            </a:r>
            <a:r>
              <a:rPr lang="en-US" sz="2000" b="1" i="1" dirty="0"/>
              <a:t>? </a:t>
            </a:r>
            <a:br>
              <a:rPr lang="en-US" sz="2000" b="1" i="1" dirty="0"/>
            </a:br>
            <a:br>
              <a:rPr lang="en-US" sz="1600" b="1" i="1" dirty="0"/>
            </a:b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221684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87C4C73-B6E1-11E8-9CDE-EC5857CA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AB-42C3-544A-9F83-94EFDB110851}" type="slidenum">
              <a:rPr lang="it-IT" smtClean="0"/>
              <a:t>14</a:t>
            </a:fld>
            <a:endParaRPr lang="it-IT"/>
          </a:p>
        </p:txBody>
      </p:sp>
      <p:pic>
        <p:nvPicPr>
          <p:cNvPr id="5" name="Segnaposto contenuto 4" descr="Immagine che contiene sport, atletica leggera, testo, competizione&#10;&#10;Il contenuto generato dall'IA potrebbe non essere corretto.">
            <a:extLst>
              <a:ext uri="{FF2B5EF4-FFF2-40B4-BE49-F238E27FC236}">
                <a16:creationId xmlns:a16="http://schemas.microsoft.com/office/drawing/2014/main" id="{E09EF266-7A52-5ACF-B38C-FFAA89FEF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04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D74D88-C125-E744-2B18-3C0A8F26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DATI ANAGRAFICI DELLA SOCIETA’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E957A1-9ED5-AD30-FFBB-CA2E8F174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AB-42C3-544A-9F83-94EFDB110851}" type="slidenum">
              <a:rPr lang="it-IT" smtClean="0"/>
              <a:t>2</a:t>
            </a:fld>
            <a:endParaRPr lang="it-IT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AE82B7DA-CB28-F75A-9415-B79C79703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Ragione sociale</a:t>
            </a:r>
          </a:p>
          <a:p>
            <a:endParaRPr lang="it-IT" dirty="0"/>
          </a:p>
          <a:p>
            <a:r>
              <a:rPr lang="it-IT" dirty="0"/>
              <a:t>Rappresentante legale: </a:t>
            </a:r>
          </a:p>
          <a:p>
            <a:endParaRPr lang="it-IT" dirty="0"/>
          </a:p>
          <a:p>
            <a:r>
              <a:rPr lang="it-IT" dirty="0"/>
              <a:t>Sede legale</a:t>
            </a:r>
          </a:p>
          <a:p>
            <a:endParaRPr lang="it-IT" dirty="0"/>
          </a:p>
          <a:p>
            <a:r>
              <a:rPr lang="it-IT" dirty="0"/>
              <a:t>Sede operativa</a:t>
            </a:r>
          </a:p>
          <a:p>
            <a:endParaRPr lang="it-IT" dirty="0"/>
          </a:p>
          <a:p>
            <a:r>
              <a:rPr lang="it-IT" dirty="0"/>
              <a:t>Link video di presentazione (facoltativo):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7153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0540F-75EA-EF4E-BABE-F1ADCDE1B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AAC722-9486-2465-6FD8-8646DEB1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 PROGETTO IMPRENDITORIALE 1/2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DB65A3-5838-3A1D-8A55-3ED8DFEDB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AB-42C3-544A-9F83-94EFDB110851}" type="slidenum">
              <a:rPr lang="it-IT" smtClean="0"/>
              <a:t>3</a:t>
            </a:fld>
            <a:endParaRPr lang="it-IT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FBDAFF48-8297-85DB-1E98-1E03B1331AD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2913" y="1541463"/>
            <a:ext cx="11279187" cy="4616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i="1" dirty="0" err="1"/>
              <a:t>Descrivete</a:t>
            </a:r>
            <a:r>
              <a:rPr lang="en-US" sz="1800" b="1" i="1" dirty="0"/>
              <a:t> il vostro </a:t>
            </a:r>
            <a:r>
              <a:rPr lang="en-US" sz="1800" b="1" i="1" dirty="0" err="1"/>
              <a:t>progetto</a:t>
            </a:r>
            <a:r>
              <a:rPr lang="en-US" sz="1800" b="1" i="1" dirty="0"/>
              <a:t> </a:t>
            </a:r>
            <a:r>
              <a:rPr lang="en-US" sz="1800" b="1" i="1" dirty="0" err="1"/>
              <a:t>imprenditoriale</a:t>
            </a:r>
            <a:r>
              <a:rPr lang="en-US" sz="1800" b="1" i="1" dirty="0"/>
              <a:t>. </a:t>
            </a:r>
            <a:r>
              <a:rPr lang="en-US" sz="1800" b="1" i="1" dirty="0" err="1"/>
              <a:t>Perché</a:t>
            </a:r>
            <a:r>
              <a:rPr lang="en-US" sz="1800" b="1" i="1" dirty="0"/>
              <a:t> il </a:t>
            </a:r>
            <a:r>
              <a:rPr lang="en-US" sz="1800" b="1" i="1" dirty="0" err="1"/>
              <a:t>progetto</a:t>
            </a:r>
            <a:r>
              <a:rPr lang="en-US" sz="1800" b="1" i="1" dirty="0"/>
              <a:t> è </a:t>
            </a:r>
            <a:r>
              <a:rPr lang="en-US" sz="1800" b="1" i="1" dirty="0" err="1"/>
              <a:t>innovativo</a:t>
            </a:r>
            <a:r>
              <a:rPr lang="en-US" sz="1800" b="1" i="1" dirty="0"/>
              <a:t> (in termini di </a:t>
            </a:r>
            <a:r>
              <a:rPr lang="en-US" sz="1800" b="1" i="1" dirty="0" err="1"/>
              <a:t>prodotti</a:t>
            </a:r>
            <a:r>
              <a:rPr lang="en-US" sz="1800" b="1" i="1" dirty="0"/>
              <a:t>/</a:t>
            </a:r>
            <a:r>
              <a:rPr lang="en-US" sz="1800" b="1" i="1" dirty="0" err="1"/>
              <a:t>servizi</a:t>
            </a:r>
            <a:r>
              <a:rPr lang="en-US" sz="1800" b="1" i="1" dirty="0"/>
              <a:t>, </a:t>
            </a:r>
            <a:r>
              <a:rPr lang="en-US" sz="1800" b="1" i="1" dirty="0" err="1"/>
              <a:t>modelli</a:t>
            </a:r>
            <a:r>
              <a:rPr lang="en-US" sz="1800" b="1" i="1" dirty="0"/>
              <a:t> di business, </a:t>
            </a:r>
            <a:r>
              <a:rPr lang="en-US" sz="1800" b="1" i="1" dirty="0" err="1"/>
              <a:t>nuovi</a:t>
            </a:r>
            <a:r>
              <a:rPr lang="en-US" sz="1800" b="1" i="1" dirty="0"/>
              <a:t> target di </a:t>
            </a:r>
            <a:r>
              <a:rPr lang="en-US" sz="1800" b="1" i="1" dirty="0" err="1"/>
              <a:t>clientela</a:t>
            </a:r>
            <a:r>
              <a:rPr lang="en-US" sz="1800" b="1" i="1" dirty="0"/>
              <a:t>, </a:t>
            </a:r>
            <a:r>
              <a:rPr lang="en-US" sz="1800" b="1" i="1" dirty="0" err="1"/>
              <a:t>nuovi</a:t>
            </a:r>
            <a:r>
              <a:rPr lang="en-US" sz="1800" b="1" i="1" dirty="0"/>
              <a:t> </a:t>
            </a:r>
            <a:r>
              <a:rPr lang="en-US" sz="1800" b="1" i="1" dirty="0" err="1"/>
              <a:t>bisogni</a:t>
            </a:r>
            <a:r>
              <a:rPr lang="en-US" sz="1800" b="1" i="1" dirty="0"/>
              <a:t>...) rispetto a </a:t>
            </a:r>
            <a:r>
              <a:rPr lang="en-US" sz="1800" b="1" i="1" dirty="0" err="1"/>
              <a:t>quanto</a:t>
            </a:r>
            <a:r>
              <a:rPr lang="en-US" sz="1800" b="1" i="1" dirty="0"/>
              <a:t> </a:t>
            </a:r>
            <a:r>
              <a:rPr lang="en-US" sz="1800" b="1" i="1" dirty="0" err="1"/>
              <a:t>attualmente</a:t>
            </a:r>
            <a:r>
              <a:rPr lang="en-US" sz="1800" b="1" i="1" dirty="0"/>
              <a:t> </a:t>
            </a:r>
            <a:r>
              <a:rPr lang="en-US" sz="1800" b="1" i="1" dirty="0" err="1"/>
              <a:t>presente</a:t>
            </a:r>
            <a:r>
              <a:rPr lang="en-US" sz="1800" b="1" i="1" dirty="0"/>
              <a:t> </a:t>
            </a:r>
            <a:r>
              <a:rPr lang="en-US" sz="1800" b="1" i="1" dirty="0" err="1"/>
              <a:t>sul</a:t>
            </a:r>
            <a:r>
              <a:rPr lang="en-US" sz="1800" b="1" i="1" dirty="0"/>
              <a:t> </a:t>
            </a:r>
            <a:r>
              <a:rPr lang="en-US" sz="1800" b="1" i="1" dirty="0" err="1"/>
              <a:t>mercato</a:t>
            </a:r>
            <a:r>
              <a:rPr lang="en-US" sz="1800" b="1" i="1" dirty="0"/>
              <a:t>?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468190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1EA2A-F126-635A-CD24-8867C04AC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5007E7-1D5A-B08F-CBA0-33FE46B41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 PROGETTO IMPRENDITORIALE 2/2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8312856-DB1D-90EB-F22E-12D709EC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AB-42C3-544A-9F83-94EFDB110851}" type="slidenum">
              <a:rPr lang="it-IT" smtClean="0"/>
              <a:t>4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128911C7-A2EE-51B6-98A7-F2FAE28B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541463"/>
            <a:ext cx="11279187" cy="4616450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2400"/>
              <a:buNone/>
            </a:pPr>
            <a:endParaRPr lang="it-IT" sz="1600" dirty="0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B96E5721-ABFA-09D7-CD54-0B8D7EAF7A8D}"/>
              </a:ext>
            </a:extLst>
          </p:cNvPr>
          <p:cNvSpPr txBox="1">
            <a:spLocks/>
          </p:cNvSpPr>
          <p:nvPr/>
        </p:nvSpPr>
        <p:spPr>
          <a:xfrm>
            <a:off x="595313" y="1693863"/>
            <a:ext cx="11279187" cy="4616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rgbClr val="E23E47"/>
              </a:buClr>
              <a:buSzPct val="91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3E47"/>
              </a:buClr>
              <a:buSzPct val="91000"/>
              <a:buFont typeface="Wingdings" pitchFamily="2" charset="2"/>
              <a:buChar char="§"/>
              <a:defRPr sz="1800" kern="1200">
                <a:solidFill>
                  <a:srgbClr val="42424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3E47"/>
              </a:buClr>
              <a:buSzPct val="91000"/>
              <a:buFont typeface="Wingdings" pitchFamily="2" charset="2"/>
              <a:buChar char="§"/>
              <a:defRPr sz="1600" kern="1200">
                <a:solidFill>
                  <a:srgbClr val="42424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3E47"/>
              </a:buClr>
              <a:buSzPct val="91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3E47"/>
              </a:buClr>
              <a:buSzPct val="91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000" b="1" i="1" dirty="0"/>
              <a:t>In </a:t>
            </a:r>
            <a:r>
              <a:rPr lang="en-US" sz="2000" b="1" i="1" dirty="0" err="1"/>
              <a:t>che</a:t>
            </a:r>
            <a:r>
              <a:rPr lang="en-US" sz="2000" b="1" i="1" dirty="0"/>
              <a:t> </a:t>
            </a:r>
            <a:r>
              <a:rPr lang="en-US" sz="2000" b="1" i="1" dirty="0" err="1"/>
              <a:t>stadio</a:t>
            </a:r>
            <a:r>
              <a:rPr lang="en-US" sz="2000" b="1" i="1" dirty="0"/>
              <a:t> di </a:t>
            </a:r>
            <a:r>
              <a:rPr lang="en-US" sz="2000" b="1" i="1" dirty="0" err="1"/>
              <a:t>sviluppo</a:t>
            </a:r>
            <a:r>
              <a:rPr lang="en-US" sz="2000" b="1" i="1" dirty="0"/>
              <a:t> </a:t>
            </a:r>
            <a:r>
              <a:rPr lang="en-US" sz="2000" b="1" i="1" dirty="0" err="1"/>
              <a:t>si</a:t>
            </a:r>
            <a:r>
              <a:rPr lang="en-US" sz="2000" b="1" i="1" dirty="0"/>
              <a:t> trova la </a:t>
            </a:r>
            <a:r>
              <a:rPr lang="en-US" sz="2000" b="1" i="1" dirty="0" err="1"/>
              <a:t>vostra</a:t>
            </a:r>
            <a:r>
              <a:rPr lang="en-US" sz="2000" b="1" i="1" dirty="0"/>
              <a:t> </a:t>
            </a:r>
            <a:r>
              <a:rPr lang="en-US" sz="2000" b="1" i="1" dirty="0" err="1"/>
              <a:t>iniziativa</a:t>
            </a:r>
            <a:r>
              <a:rPr lang="en-US" sz="2000" b="1" i="1" dirty="0"/>
              <a:t>? Quali </a:t>
            </a:r>
            <a:r>
              <a:rPr lang="en-US" sz="2000" b="1" i="1" dirty="0" err="1"/>
              <a:t>sono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principali</a:t>
            </a:r>
            <a:r>
              <a:rPr lang="en-US" sz="2000" b="1" i="1" dirty="0"/>
              <a:t> </a:t>
            </a:r>
            <a:r>
              <a:rPr lang="en-US" sz="2000" b="1" i="1" dirty="0" err="1"/>
              <a:t>risultati</a:t>
            </a:r>
            <a:r>
              <a:rPr lang="en-US" sz="2000" b="1" i="1" dirty="0"/>
              <a:t> </a:t>
            </a:r>
            <a:r>
              <a:rPr lang="en-US" sz="2000" b="1" i="1" dirty="0" err="1"/>
              <a:t>che</a:t>
            </a:r>
            <a:r>
              <a:rPr lang="en-US" sz="2000" b="1" i="1" dirty="0"/>
              <a:t> </a:t>
            </a:r>
            <a:r>
              <a:rPr lang="en-US" sz="2000" b="1" i="1" dirty="0" err="1"/>
              <a:t>avete</a:t>
            </a:r>
            <a:r>
              <a:rPr lang="en-US" sz="2000" b="1" i="1" dirty="0"/>
              <a:t> </a:t>
            </a:r>
            <a:r>
              <a:rPr lang="en-US" sz="2000" b="1" i="1" dirty="0" err="1"/>
              <a:t>raggiunto</a:t>
            </a:r>
            <a:r>
              <a:rPr lang="en-US" sz="2000" b="1" i="1" dirty="0"/>
              <a:t> </a:t>
            </a:r>
            <a:r>
              <a:rPr lang="en-US" sz="2000" b="1" i="1" dirty="0" err="1"/>
              <a:t>nel</a:t>
            </a:r>
            <a:r>
              <a:rPr lang="en-US" sz="2000" b="1" i="1" dirty="0"/>
              <a:t> </a:t>
            </a:r>
            <a:r>
              <a:rPr lang="en-US" sz="2000" b="1" i="1" dirty="0" err="1"/>
              <a:t>corso</a:t>
            </a:r>
            <a:r>
              <a:rPr lang="en-US" sz="2000" b="1" i="1" dirty="0"/>
              <a:t> degli </a:t>
            </a:r>
            <a:r>
              <a:rPr lang="en-US" sz="2000" b="1" i="1" dirty="0" err="1"/>
              <a:t>ultimi</a:t>
            </a:r>
            <a:r>
              <a:rPr lang="en-US" sz="2000" b="1" i="1" dirty="0"/>
              <a:t> due anni? Se la </a:t>
            </a:r>
            <a:r>
              <a:rPr lang="en-US" sz="2000" b="1" i="1" dirty="0" err="1"/>
              <a:t>società</a:t>
            </a:r>
            <a:r>
              <a:rPr lang="en-US" sz="2000" b="1" i="1" dirty="0"/>
              <a:t> è di </a:t>
            </a:r>
            <a:r>
              <a:rPr lang="en-US" sz="2000" b="1" i="1" dirty="0" err="1"/>
              <a:t>recente</a:t>
            </a:r>
            <a:r>
              <a:rPr lang="en-US" sz="2000" b="1" i="1" dirty="0"/>
              <a:t> </a:t>
            </a:r>
            <a:r>
              <a:rPr lang="en-US" sz="2000" b="1" i="1" dirty="0" err="1"/>
              <a:t>costituzione</a:t>
            </a:r>
            <a:r>
              <a:rPr lang="en-US" sz="2000" b="1" i="1" dirty="0"/>
              <a:t>, </a:t>
            </a:r>
            <a:r>
              <a:rPr lang="en-US" sz="2000" b="1" i="1" dirty="0" err="1"/>
              <a:t>quali</a:t>
            </a:r>
            <a:r>
              <a:rPr lang="en-US" sz="2000" b="1" i="1" dirty="0"/>
              <a:t> tempi </a:t>
            </a:r>
            <a:r>
              <a:rPr lang="en-US" sz="2000" b="1" i="1" dirty="0" err="1"/>
              <a:t>prevedete</a:t>
            </a:r>
            <a:r>
              <a:rPr lang="en-US" sz="2000" b="1" i="1" dirty="0"/>
              <a:t> per la </a:t>
            </a:r>
            <a:r>
              <a:rPr lang="en-US" sz="2000" b="1" i="1" dirty="0" err="1"/>
              <a:t>realizzazione</a:t>
            </a:r>
            <a:r>
              <a:rPr lang="en-US" sz="2000" b="1" i="1" dirty="0"/>
              <a:t> </a:t>
            </a:r>
            <a:r>
              <a:rPr lang="en-US" sz="2000" b="1" i="1" dirty="0" err="1"/>
              <a:t>dell’iniziativa</a:t>
            </a:r>
            <a:r>
              <a:rPr lang="en-US" sz="2000" b="1" i="1" dirty="0"/>
              <a:t>?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391617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522D0-9882-FF21-841F-37E0094C1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A22CAA-3A59-C9B1-F249-61C98E19D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TEAM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CEAF524-2AA7-B325-9B3A-8430DADF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AB-42C3-544A-9F83-94EFDB110851}" type="slidenum">
              <a:rPr lang="it-IT" smtClean="0"/>
              <a:t>5</a:t>
            </a:fld>
            <a:endParaRPr lang="it-IT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58033875-84B6-18D0-5A81-A538A4BCC05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2913" y="1541463"/>
            <a:ext cx="11279187" cy="4616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i="1" dirty="0"/>
              <a:t>Da chi è </a:t>
            </a:r>
            <a:r>
              <a:rPr lang="en-US" sz="2000" b="1" i="1" dirty="0" err="1"/>
              <a:t>composto</a:t>
            </a:r>
            <a:r>
              <a:rPr lang="en-US" sz="2000" b="1" i="1" dirty="0"/>
              <a:t> il team? </a:t>
            </a:r>
            <a:r>
              <a:rPr lang="en-US" sz="2000" b="1" i="1" dirty="0" err="1"/>
              <a:t>Descrivete</a:t>
            </a:r>
            <a:r>
              <a:rPr lang="en-US" sz="2000" b="1" i="1" dirty="0"/>
              <a:t>, per ogni </a:t>
            </a:r>
            <a:r>
              <a:rPr lang="en-US" sz="2000" b="1" i="1" dirty="0" err="1"/>
              <a:t>componente</a:t>
            </a:r>
            <a:r>
              <a:rPr lang="en-US" sz="2000" b="1" i="1" dirty="0"/>
              <a:t>, le </a:t>
            </a:r>
            <a:r>
              <a:rPr lang="en-US" sz="2000" b="1" i="1" dirty="0" err="1"/>
              <a:t>competenze</a:t>
            </a:r>
            <a:r>
              <a:rPr lang="en-US" sz="2000" b="1" i="1" dirty="0"/>
              <a:t> </a:t>
            </a:r>
            <a:r>
              <a:rPr lang="en-US" sz="2000" b="1" i="1" dirty="0" err="1"/>
              <a:t>chiave</a:t>
            </a:r>
            <a:r>
              <a:rPr lang="en-US" sz="2000" b="1" i="1" dirty="0"/>
              <a:t>, le </a:t>
            </a:r>
            <a:r>
              <a:rPr lang="en-US" sz="2000" b="1" i="1" dirty="0" err="1"/>
              <a:t>esperienze</a:t>
            </a:r>
            <a:r>
              <a:rPr lang="en-US" sz="2000" b="1" i="1" dirty="0"/>
              <a:t> </a:t>
            </a:r>
            <a:r>
              <a:rPr lang="en-US" sz="2000" b="1" i="1" dirty="0" err="1"/>
              <a:t>pregresse</a:t>
            </a:r>
            <a:r>
              <a:rPr lang="en-US" sz="2000" b="1" i="1" dirty="0"/>
              <a:t> e il </a:t>
            </a:r>
            <a:r>
              <a:rPr lang="en-US" sz="2000" b="1" i="1" dirty="0" err="1"/>
              <a:t>ruolo</a:t>
            </a:r>
            <a:r>
              <a:rPr lang="en-US" sz="2000" b="1" i="1" dirty="0"/>
              <a:t> </a:t>
            </a:r>
            <a:r>
              <a:rPr lang="en-US" sz="2000" b="1" i="1" dirty="0" err="1"/>
              <a:t>nel</a:t>
            </a:r>
            <a:r>
              <a:rPr lang="en-US" sz="2000" b="1" i="1" dirty="0"/>
              <a:t> </a:t>
            </a:r>
            <a:r>
              <a:rPr lang="en-US" sz="2000" b="1" i="1" dirty="0" err="1"/>
              <a:t>progetto</a:t>
            </a:r>
            <a:r>
              <a:rPr lang="en-US" sz="2000" b="1" i="1" dirty="0"/>
              <a:t>.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246763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6566F-5909-BD05-CE2C-029F5384B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F16968-B946-D90B-F6EF-B90C23D3F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L’ORGANIZZAZIONE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3F5D9E7-062D-AA19-1A4F-965C1908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AB-42C3-544A-9F83-94EFDB110851}" type="slidenum">
              <a:rPr lang="it-IT" smtClean="0"/>
              <a:t>6</a:t>
            </a:fld>
            <a:endParaRPr lang="it-IT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3E3C3BCA-E6FF-4EFC-4D93-D72F475603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2913" y="1541463"/>
            <a:ext cx="11279187" cy="4616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i="1" dirty="0" err="1"/>
              <a:t>Presentate</a:t>
            </a:r>
            <a:r>
              <a:rPr lang="en-US" sz="2000" b="1" i="1" dirty="0"/>
              <a:t> </a:t>
            </a:r>
            <a:r>
              <a:rPr lang="en-US" sz="2000" b="1" i="1" dirty="0" err="1"/>
              <a:t>l’organigramma</a:t>
            </a:r>
            <a:r>
              <a:rPr lang="en-US" sz="2000" b="1" i="1" dirty="0"/>
              <a:t> </a:t>
            </a:r>
            <a:r>
              <a:rPr lang="en-US" sz="2000" b="1" i="1" dirty="0" err="1"/>
              <a:t>aziendale</a:t>
            </a:r>
            <a:r>
              <a:rPr lang="en-US" sz="1600" b="1" i="1" dirty="0"/>
              <a:t>.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572171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BC3F1-73F2-2C0E-E7A3-407005377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7F6350-15A0-9B9E-6050-4F67F2C1D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PARTNER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8A82B4E-15C4-2D01-FEA0-7A7A48FD4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AB-42C3-544A-9F83-94EFDB110851}" type="slidenum">
              <a:rPr lang="it-IT" smtClean="0"/>
              <a:t>7</a:t>
            </a:fld>
            <a:endParaRPr lang="it-IT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74F2D8EB-381D-AB0E-C336-D6C0195B07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2913" y="1541463"/>
            <a:ext cx="11279187" cy="4616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i="1" dirty="0" err="1"/>
              <a:t>Descrivete</a:t>
            </a:r>
            <a:r>
              <a:rPr lang="en-US" sz="2000" b="1" i="1" dirty="0"/>
              <a:t> la rete di partner necessaria al </a:t>
            </a:r>
            <a:r>
              <a:rPr lang="en-US" sz="2000" b="1" i="1" dirty="0" err="1"/>
              <a:t>funzionamento</a:t>
            </a:r>
            <a:r>
              <a:rPr lang="en-US" sz="2000" b="1" i="1" dirty="0"/>
              <a:t> del </a:t>
            </a:r>
            <a:r>
              <a:rPr lang="en-US" sz="2000" b="1" i="1" dirty="0" err="1"/>
              <a:t>modello</a:t>
            </a:r>
            <a:r>
              <a:rPr lang="en-US" sz="2000" b="1" i="1" dirty="0"/>
              <a:t> di business </a:t>
            </a:r>
            <a:r>
              <a:rPr lang="en-US" sz="2000" b="1" i="1" dirty="0" err="1"/>
              <a:t>aziendale</a:t>
            </a:r>
            <a:r>
              <a:rPr lang="en-US" sz="2000" b="1" i="1" dirty="0"/>
              <a:t> e ad </a:t>
            </a:r>
            <a:r>
              <a:rPr lang="en-US" sz="2000" b="1" i="1" dirty="0" err="1"/>
              <a:t>aumentare</a:t>
            </a:r>
            <a:r>
              <a:rPr lang="en-US" sz="2000" b="1" i="1" dirty="0"/>
              <a:t> le </a:t>
            </a:r>
            <a:r>
              <a:rPr lang="en-US" sz="2000" b="1" i="1" dirty="0" err="1"/>
              <a:t>possibilità</a:t>
            </a:r>
            <a:r>
              <a:rPr lang="en-US" sz="2000" b="1" i="1" dirty="0"/>
              <a:t> di </a:t>
            </a:r>
            <a:r>
              <a:rPr lang="en-US" sz="2000" b="1" i="1" dirty="0" err="1"/>
              <a:t>successo</a:t>
            </a:r>
            <a:r>
              <a:rPr lang="en-US" sz="2000" b="1" i="1" dirty="0"/>
              <a:t> </a:t>
            </a:r>
            <a:r>
              <a:rPr lang="en-US" sz="2000" b="1" i="1" dirty="0" err="1"/>
              <a:t>nel</a:t>
            </a:r>
            <a:r>
              <a:rPr lang="en-US" sz="2000" b="1" i="1" dirty="0"/>
              <a:t> </a:t>
            </a:r>
            <a:r>
              <a:rPr lang="en-US" sz="2000" b="1" i="1" dirty="0" err="1"/>
              <a:t>mercato</a:t>
            </a:r>
            <a:r>
              <a:rPr lang="en-US" sz="2000" b="1" i="1" dirty="0"/>
              <a:t>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37596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29664-6961-CB1F-3891-2195B1A46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9ABD65-606E-2774-522F-E4E52258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MERCATO DI RIFERIMENTO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A0CF611-8F10-56E0-8241-A70283A8A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AB-42C3-544A-9F83-94EFDB110851}" type="slidenum">
              <a:rPr lang="it-IT" smtClean="0"/>
              <a:t>8</a:t>
            </a:fld>
            <a:endParaRPr lang="it-IT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482AAD03-9CEF-C5EC-EEBE-49458186D05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2913" y="1541463"/>
            <a:ext cx="11279187" cy="4616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000" b="1" i="1" dirty="0"/>
              <a:t>Qual è il </a:t>
            </a:r>
            <a:r>
              <a:rPr lang="en-US" sz="2000" b="1" i="1" dirty="0" err="1"/>
              <a:t>mercato</a:t>
            </a:r>
            <a:r>
              <a:rPr lang="en-US" sz="2000" b="1" i="1" dirty="0"/>
              <a:t> di </a:t>
            </a:r>
            <a:r>
              <a:rPr lang="en-US" sz="2000" b="1" i="1" dirty="0" err="1"/>
              <a:t>riferimento</a:t>
            </a:r>
            <a:r>
              <a:rPr lang="en-US" sz="2000" b="1" i="1" dirty="0"/>
              <a:t> </a:t>
            </a:r>
            <a:r>
              <a:rPr lang="en-US" sz="2000" b="1" i="1" dirty="0" err="1"/>
              <a:t>nel</a:t>
            </a:r>
            <a:r>
              <a:rPr lang="en-US" sz="2000" b="1" i="1" dirty="0"/>
              <a:t> quale opera </a:t>
            </a:r>
            <a:r>
              <a:rPr lang="en-US" sz="2000" b="1" i="1" dirty="0" err="1"/>
              <a:t>l’impresa</a:t>
            </a:r>
            <a:r>
              <a:rPr lang="en-US" sz="2000" b="1" i="1" dirty="0"/>
              <a:t> e le sue </a:t>
            </a:r>
            <a:r>
              <a:rPr lang="en-US" sz="2000" b="1" i="1" dirty="0" err="1"/>
              <a:t>dimensioni</a:t>
            </a:r>
            <a:r>
              <a:rPr lang="en-US" sz="2000" b="1" i="1" dirty="0"/>
              <a:t>? Quali </a:t>
            </a:r>
            <a:r>
              <a:rPr lang="en-US" sz="2000" b="1" i="1" dirty="0" err="1"/>
              <a:t>sono</a:t>
            </a:r>
            <a:r>
              <a:rPr lang="en-US" sz="2000" b="1" i="1" dirty="0"/>
              <a:t> le </a:t>
            </a:r>
            <a:r>
              <a:rPr lang="en-US" sz="2000" b="1" i="1" dirty="0" err="1"/>
              <a:t>prospettive</a:t>
            </a:r>
            <a:r>
              <a:rPr lang="en-US" sz="2000" b="1" i="1" dirty="0"/>
              <a:t> di </a:t>
            </a:r>
            <a:r>
              <a:rPr lang="en-US" sz="2000" b="1" i="1" dirty="0" err="1"/>
              <a:t>crescita</a:t>
            </a:r>
            <a:r>
              <a:rPr lang="en-US" sz="2000" b="1" i="1" dirty="0"/>
              <a:t> per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prossimi</a:t>
            </a:r>
            <a:r>
              <a:rPr lang="en-US" sz="2000" b="1" i="1" dirty="0"/>
              <a:t> 36 </a:t>
            </a:r>
            <a:r>
              <a:rPr lang="en-US" sz="2000" b="1" i="1" dirty="0" err="1"/>
              <a:t>mesi</a:t>
            </a:r>
            <a:r>
              <a:rPr lang="en-US" sz="2000" b="1" i="1" dirty="0"/>
              <a:t>?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427129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484A3-FBBA-04C2-EA40-6A33BA779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773B47-401E-07E1-7680-B264D29B6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MERCATO POTENZIALE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43386F-5F82-F4F3-67C9-7D9A43F48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745AB-42C3-544A-9F83-94EFDB110851}" type="slidenum">
              <a:rPr lang="it-IT" smtClean="0"/>
              <a:t>9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D008FDC-4D9F-8599-F5A4-A9F022E9E9F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2913" y="1541463"/>
            <a:ext cx="11279187" cy="4616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000" b="1" i="1" dirty="0"/>
              <a:t>Quali </a:t>
            </a:r>
            <a:r>
              <a:rPr lang="en-US" sz="2000" b="1" i="1" dirty="0" err="1"/>
              <a:t>sono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segmenti</a:t>
            </a:r>
            <a:r>
              <a:rPr lang="en-US" sz="2000" b="1" i="1" dirty="0"/>
              <a:t> di </a:t>
            </a:r>
            <a:r>
              <a:rPr lang="en-US" sz="2000" b="1" i="1" dirty="0" err="1"/>
              <a:t>mercato</a:t>
            </a:r>
            <a:r>
              <a:rPr lang="en-US" sz="2000" b="1" i="1" dirty="0"/>
              <a:t> e la </a:t>
            </a:r>
            <a:r>
              <a:rPr lang="en-US" sz="2000" b="1" i="1" dirty="0" err="1"/>
              <a:t>tipologia</a:t>
            </a:r>
            <a:r>
              <a:rPr lang="en-US" sz="2000" b="1" i="1" dirty="0"/>
              <a:t> di </a:t>
            </a:r>
            <a:r>
              <a:rPr lang="en-US" sz="2000" b="1" i="1" dirty="0" err="1"/>
              <a:t>clientela</a:t>
            </a:r>
            <a:r>
              <a:rPr lang="en-US" sz="2000" b="1" i="1" dirty="0"/>
              <a:t> </a:t>
            </a:r>
            <a:r>
              <a:rPr lang="en-US" sz="2000" b="1" i="1" dirty="0" err="1"/>
              <a:t>soddisfatta</a:t>
            </a:r>
            <a:r>
              <a:rPr lang="en-US" sz="2000" b="1" i="1" dirty="0"/>
              <a:t>? A </a:t>
            </a:r>
            <a:r>
              <a:rPr lang="en-US" sz="2000" b="1" i="1" dirty="0" err="1"/>
              <a:t>quali</a:t>
            </a:r>
            <a:r>
              <a:rPr lang="en-US" sz="2000" b="1" i="1" dirty="0"/>
              <a:t> </a:t>
            </a:r>
            <a:r>
              <a:rPr lang="en-US" sz="2000" b="1" i="1" dirty="0" err="1"/>
              <a:t>canali</a:t>
            </a:r>
            <a:r>
              <a:rPr lang="en-US" sz="2000" b="1" i="1" dirty="0"/>
              <a:t> </a:t>
            </a:r>
            <a:r>
              <a:rPr lang="en-US" sz="2000" b="1" i="1" dirty="0" err="1"/>
              <a:t>ricorrete</a:t>
            </a:r>
            <a:r>
              <a:rPr lang="en-US" sz="2000" b="1" i="1" dirty="0"/>
              <a:t>, o </a:t>
            </a:r>
            <a:r>
              <a:rPr lang="en-US" sz="2000" b="1" i="1" dirty="0" err="1"/>
              <a:t>avete</a:t>
            </a:r>
            <a:r>
              <a:rPr lang="en-US" sz="2000" b="1" i="1" dirty="0"/>
              <a:t> </a:t>
            </a:r>
            <a:r>
              <a:rPr lang="en-US" sz="2000" b="1" i="1" dirty="0" err="1"/>
              <a:t>immaginato</a:t>
            </a:r>
            <a:r>
              <a:rPr lang="en-US" sz="2000" b="1" i="1" dirty="0"/>
              <a:t> di </a:t>
            </a:r>
            <a:r>
              <a:rPr lang="en-US" sz="2000" b="1" i="1" dirty="0" err="1"/>
              <a:t>ricorrere</a:t>
            </a:r>
            <a:r>
              <a:rPr lang="en-US" sz="2000" b="1" i="1" dirty="0"/>
              <a:t>, per </a:t>
            </a:r>
            <a:r>
              <a:rPr lang="en-US" sz="2000" b="1" i="1" dirty="0" err="1"/>
              <a:t>raggiungere</a:t>
            </a:r>
            <a:r>
              <a:rPr lang="en-US" sz="2000" b="1" i="1" dirty="0"/>
              <a:t> la </a:t>
            </a:r>
            <a:r>
              <a:rPr lang="en-US" sz="2000" b="1" i="1" dirty="0" err="1"/>
              <a:t>vostra</a:t>
            </a:r>
            <a:r>
              <a:rPr lang="en-US" sz="2000" b="1" i="1" dirty="0"/>
              <a:t> </a:t>
            </a:r>
            <a:r>
              <a:rPr lang="en-US" sz="2000" b="1" i="1" dirty="0" err="1"/>
              <a:t>clientela</a:t>
            </a:r>
            <a:r>
              <a:rPr lang="en-US" sz="2000" b="1" i="1" dirty="0"/>
              <a:t>?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4922218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_ Presentazione standard 2024 " id="{BF81B358-B1B2-894D-B3BB-A66A9D343630}" vid="{D3D13F78-39AD-844E-A82A-8B0523F19F7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d72b6e-5700-4c3b-b909-0af6f04aaa48" xsi:nil="true"/>
    <lcf76f155ced4ddcb4097134ff3c332f xmlns="be877ada-573a-4eed-83a5-71a342a73ea7">
      <Terms xmlns="http://schemas.microsoft.com/office/infopath/2007/PartnerControls"/>
    </lcf76f155ced4ddcb4097134ff3c332f>
    <numero xmlns="be877ada-573a-4eed-83a5-71a342a73ea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32273C6BBA233468A4F1D3E4BCCCD35" ma:contentTypeVersion="16" ma:contentTypeDescription="Creare un nuovo documento." ma:contentTypeScope="" ma:versionID="68d614ccd5f179917403bcf752d7c6f7">
  <xsd:schema xmlns:xsd="http://www.w3.org/2001/XMLSchema" xmlns:xs="http://www.w3.org/2001/XMLSchema" xmlns:p="http://schemas.microsoft.com/office/2006/metadata/properties" xmlns:ns2="be877ada-573a-4eed-83a5-71a342a73ea7" xmlns:ns3="35d72b6e-5700-4c3b-b909-0af6f04aaa48" targetNamespace="http://schemas.microsoft.com/office/2006/metadata/properties" ma:root="true" ma:fieldsID="c7b8bacfb79621019b45bc6ffe8e9c95" ns2:_="" ns3:_="">
    <xsd:import namespace="be877ada-573a-4eed-83a5-71a342a73ea7"/>
    <xsd:import namespace="35d72b6e-5700-4c3b-b909-0af6f04aaa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numer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877ada-573a-4eed-83a5-71a342a73e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Tag immagine" ma:readOnly="false" ma:fieldId="{5cf76f15-5ced-4ddc-b409-7134ff3c332f}" ma:taxonomyMulti="true" ma:sspId="7286b6b2-c72c-46b9-90f5-a8990622a0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numero" ma:index="23" nillable="true" ma:displayName="numero" ma:format="Dropdown" ma:internalName="numero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d72b6e-5700-4c3b-b909-0af6f04aaa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6f6261a0-5142-4a9e-b0e7-579c7fba3fde}" ma:internalName="TaxCatchAll" ma:showField="CatchAllData" ma:web="35d72b6e-5700-4c3b-b909-0af6f04aaa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9E5883-19C7-44B8-A3C7-E6452682E673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b6191eed-b357-46ee-8926-4075a4d545c6"/>
    <ds:schemaRef ds:uri="0df9cd3a-2034-4b61-83ac-031faf1f3d74"/>
    <ds:schemaRef ds:uri="http://purl.org/dc/dcmitype/"/>
    <ds:schemaRef ds:uri="35d72b6e-5700-4c3b-b909-0af6f04aaa48"/>
    <ds:schemaRef ds:uri="be877ada-573a-4eed-83a5-71a342a73ea7"/>
  </ds:schemaRefs>
</ds:datastoreItem>
</file>

<file path=customXml/itemProps2.xml><?xml version="1.0" encoding="utf-8"?>
<ds:datastoreItem xmlns:ds="http://schemas.openxmlformats.org/officeDocument/2006/customXml" ds:itemID="{9E7A4E3C-A540-4841-AABB-767D0E63C0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877ada-573a-4eed-83a5-71a342a73ea7"/>
    <ds:schemaRef ds:uri="35d72b6e-5700-4c3b-b909-0af6f04aaa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08314D-4242-4FE3-A1F9-01C9B0D076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10402</TotalTime>
  <Words>362</Words>
  <Application>Microsoft Office PowerPoint</Application>
  <PresentationFormat>Widescreen</PresentationFormat>
  <Paragraphs>50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Titillium Bd</vt:lpstr>
      <vt:lpstr>Wingdings</vt:lpstr>
      <vt:lpstr>Tema di Office</vt:lpstr>
      <vt:lpstr>PITCH DECK (inserire nome dell’impresa)</vt:lpstr>
      <vt:lpstr>DATI ANAGRAFICI DELLA SOCIETA’</vt:lpstr>
      <vt:lpstr>IL PROGETTO IMPRENDITORIALE 1/2</vt:lpstr>
      <vt:lpstr>IL PROGETTO IMPRENDITORIALE 2/2</vt:lpstr>
      <vt:lpstr>IL TEAM</vt:lpstr>
      <vt:lpstr>L’ORGANIZZAZIONE </vt:lpstr>
      <vt:lpstr>I PARTNER</vt:lpstr>
      <vt:lpstr>IL MERCATO DI RIFERIMENTO</vt:lpstr>
      <vt:lpstr>IL MERCATO POTENZIALE</vt:lpstr>
      <vt:lpstr>I COMPETITOR</vt:lpstr>
      <vt:lpstr>IL MODELLO DI RICAVO E LE STIME</vt:lpstr>
      <vt:lpstr>LA SOSTENIBILITA’</vt:lpstr>
      <vt:lpstr>PERCHE’ NOI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standard_INVITALIA_marzo2023</dc:title>
  <dc:creator>Padelli Riccardo</dc:creator>
  <cp:lastModifiedBy>Zanotti Giulia</cp:lastModifiedBy>
  <cp:revision>22</cp:revision>
  <cp:lastPrinted>2023-09-15T14:21:34Z</cp:lastPrinted>
  <dcterms:created xsi:type="dcterms:W3CDTF">2023-01-24T08:39:38Z</dcterms:created>
  <dcterms:modified xsi:type="dcterms:W3CDTF">2026-01-22T15:23:53Z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0x010100932273C6BBA233468A4F1D3E4BCCCD35</vt:lpwstr>
  </property>
  <property fmtid="{D5CDD505-2E9C-101B-9397-08002B2CF9AE}" pid="3" name="_dlc_DocIdItemGuid">
    <vt:lpwstr>5de206ad-442a-4f8a-a28e-d1f45a376168</vt:lpwstr>
  </property>
  <property fmtid="{D5CDD505-2E9C-101B-9397-08002B2CF9AE}" pid="4" name="Order">
    <vt:lpwstr>400.000000000000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  <property fmtid="{D5CDD505-2E9C-101B-9397-08002B2CF9AE}" pid="11" name="MediaServiceImageTags">
    <vt:lpwstr/>
  </property>
</Properties>
</file>